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officedocument/2006/relationships/metadata/core-properties" Target="docProps/core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03B8D1-1868-4CA0-94BA-703BA23DE9A3}" v="33" dt="2026-10-12T06:01:35.4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ccount" userId="051b6f39-1d4f-428f-9c5b-8aa0494bf21b" providerId="ADAL" clId="{7D3E48D2-1D1F-47FD-89BB-EFB8250A47CD}"/>
    <pc:docChg chg="modSld modMainMaster">
      <pc:chgData name="Account" userId="051b6f39-1d4f-428f-9c5b-8aa0494bf21b" providerId="ADAL" clId="{7D3E48D2-1D1F-47FD-89BB-EFB8250A47CD}" dt="2026-10-12T06:01:39.605" v="49" actId="108"/>
      <pc:docMkLst>
        <pc:docMk/>
      </pc:docMkLst>
      <pc:sldChg chg="addSp delSp modSp mod">
        <pc:chgData name="Account" userId="051b6f39-1d4f-428f-9c5b-8aa0494bf21b" providerId="ADAL" clId="{7D3E48D2-1D1F-47FD-89BB-EFB8250A47CD}" dt="2026-10-12T06:01:39.605" v="49" actId="108"/>
        <pc:sldMkLst>
          <pc:docMk/>
          <pc:sldMk cId="0" sldId="257"/>
        </pc:sldMkLst>
        <pc:spChg chg="add del mod">
          <ac:chgData name="Account" userId="051b6f39-1d4f-428f-9c5b-8aa0494bf21b" providerId="ADAL" clId="{7D3E48D2-1D1F-47FD-89BB-EFB8250A47CD}" dt="2026-10-12T04:24:18.360" v="1"/>
          <ac:spMkLst>
            <pc:docMk/>
            <pc:sldMk cId="0" sldId="257"/>
            <ac:spMk id="2" creationId="{8E74B1F5-3081-8748-81CA-31DC39CC4A4D}"/>
          </ac:spMkLst>
        </pc:spChg>
        <pc:spChg chg="add del mod">
          <ac:chgData name="Account" userId="051b6f39-1d4f-428f-9c5b-8aa0494bf21b" providerId="ADAL" clId="{7D3E48D2-1D1F-47FD-89BB-EFB8250A47CD}" dt="2026-10-12T04:24:20.461" v="3"/>
          <ac:spMkLst>
            <pc:docMk/>
            <pc:sldMk cId="0" sldId="257"/>
            <ac:spMk id="3" creationId="{98FF6E47-3C2B-33CE-B4EE-D0B73C716D75}"/>
          </ac:spMkLst>
        </pc:spChg>
        <pc:spChg chg="mod">
          <ac:chgData name="Account" userId="051b6f39-1d4f-428f-9c5b-8aa0494bf21b" providerId="ADAL" clId="{7D3E48D2-1D1F-47FD-89BB-EFB8250A47CD}" dt="2026-10-12T06:01:39.605" v="49" actId="108"/>
          <ac:spMkLst>
            <pc:docMk/>
            <pc:sldMk cId="0" sldId="257"/>
            <ac:spMk id="291" creationId="{00000000-0000-0000-0000-000000000000}"/>
          </ac:spMkLst>
        </pc:spChg>
        <pc:spChg chg="mod">
          <ac:chgData name="Account" userId="051b6f39-1d4f-428f-9c5b-8aa0494bf21b" providerId="ADAL" clId="{7D3E48D2-1D1F-47FD-89BB-EFB8250A47CD}" dt="2026-10-12T04:31:44.795" v="6"/>
          <ac:spMkLst>
            <pc:docMk/>
            <pc:sldMk cId="0" sldId="257"/>
            <ac:spMk id="292" creationId="{00000000-0000-0000-0000-000000000000}"/>
          </ac:spMkLst>
        </pc:spChg>
      </pc:sldChg>
      <pc:sldChg chg="modSp">
        <pc:chgData name="Account" userId="051b6f39-1d4f-428f-9c5b-8aa0494bf21b" providerId="ADAL" clId="{7D3E48D2-1D1F-47FD-89BB-EFB8250A47CD}" dt="2026-10-12T04:31:44.795" v="6"/>
        <pc:sldMkLst>
          <pc:docMk/>
          <pc:sldMk cId="0" sldId="258"/>
        </pc:sldMkLst>
        <pc:spChg chg="mod">
          <ac:chgData name="Account" userId="051b6f39-1d4f-428f-9c5b-8aa0494bf21b" providerId="ADAL" clId="{7D3E48D2-1D1F-47FD-89BB-EFB8250A47CD}" dt="2026-10-12T04:31:44.795" v="6"/>
          <ac:spMkLst>
            <pc:docMk/>
            <pc:sldMk cId="0" sldId="258"/>
            <ac:spMk id="297" creationId="{00000000-0000-0000-0000-000000000000}"/>
          </ac:spMkLst>
        </pc:spChg>
      </pc:sldChg>
      <pc:sldChg chg="modSp">
        <pc:chgData name="Account" userId="051b6f39-1d4f-428f-9c5b-8aa0494bf21b" providerId="ADAL" clId="{7D3E48D2-1D1F-47FD-89BB-EFB8250A47CD}" dt="2026-10-12T04:31:44.795" v="6"/>
        <pc:sldMkLst>
          <pc:docMk/>
          <pc:sldMk cId="0" sldId="259"/>
        </pc:sldMkLst>
        <pc:spChg chg="mod">
          <ac:chgData name="Account" userId="051b6f39-1d4f-428f-9c5b-8aa0494bf21b" providerId="ADAL" clId="{7D3E48D2-1D1F-47FD-89BB-EFB8250A47CD}" dt="2026-10-12T04:31:44.795" v="6"/>
          <ac:spMkLst>
            <pc:docMk/>
            <pc:sldMk cId="0" sldId="259"/>
            <ac:spMk id="302" creationId="{00000000-0000-0000-0000-000000000000}"/>
          </ac:spMkLst>
        </pc:spChg>
      </pc:sldChg>
      <pc:sldChg chg="modSp">
        <pc:chgData name="Account" userId="051b6f39-1d4f-428f-9c5b-8aa0494bf21b" providerId="ADAL" clId="{7D3E48D2-1D1F-47FD-89BB-EFB8250A47CD}" dt="2026-10-12T04:31:44.795" v="6"/>
        <pc:sldMkLst>
          <pc:docMk/>
          <pc:sldMk cId="0" sldId="260"/>
        </pc:sldMkLst>
        <pc:spChg chg="mod">
          <ac:chgData name="Account" userId="051b6f39-1d4f-428f-9c5b-8aa0494bf21b" providerId="ADAL" clId="{7D3E48D2-1D1F-47FD-89BB-EFB8250A47CD}" dt="2026-10-12T04:31:44.795" v="6"/>
          <ac:spMkLst>
            <pc:docMk/>
            <pc:sldMk cId="0" sldId="260"/>
            <ac:spMk id="306" creationId="{00000000-0000-0000-0000-000000000000}"/>
          </ac:spMkLst>
        </pc:spChg>
      </pc:sldChg>
      <pc:sldChg chg="modSp">
        <pc:chgData name="Account" userId="051b6f39-1d4f-428f-9c5b-8aa0494bf21b" providerId="ADAL" clId="{7D3E48D2-1D1F-47FD-89BB-EFB8250A47CD}" dt="2026-10-12T04:31:44.795" v="6"/>
        <pc:sldMkLst>
          <pc:docMk/>
          <pc:sldMk cId="0" sldId="261"/>
        </pc:sldMkLst>
        <pc:spChg chg="mod">
          <ac:chgData name="Account" userId="051b6f39-1d4f-428f-9c5b-8aa0494bf21b" providerId="ADAL" clId="{7D3E48D2-1D1F-47FD-89BB-EFB8250A47CD}" dt="2026-10-12T04:31:44.795" v="6"/>
          <ac:spMkLst>
            <pc:docMk/>
            <pc:sldMk cId="0" sldId="261"/>
            <ac:spMk id="312" creationId="{00000000-0000-0000-0000-000000000000}"/>
          </ac:spMkLst>
        </pc:spChg>
      </pc:sldChg>
      <pc:sldChg chg="modSp">
        <pc:chgData name="Account" userId="051b6f39-1d4f-428f-9c5b-8aa0494bf21b" providerId="ADAL" clId="{7D3E48D2-1D1F-47FD-89BB-EFB8250A47CD}" dt="2026-10-12T04:31:44.795" v="6"/>
        <pc:sldMkLst>
          <pc:docMk/>
          <pc:sldMk cId="0" sldId="262"/>
        </pc:sldMkLst>
        <pc:spChg chg="mod">
          <ac:chgData name="Account" userId="051b6f39-1d4f-428f-9c5b-8aa0494bf21b" providerId="ADAL" clId="{7D3E48D2-1D1F-47FD-89BB-EFB8250A47CD}" dt="2026-10-12T04:31:44.795" v="6"/>
          <ac:spMkLst>
            <pc:docMk/>
            <pc:sldMk cId="0" sldId="262"/>
            <ac:spMk id="319" creationId="{00000000-0000-0000-0000-000000000000}"/>
          </ac:spMkLst>
        </pc:spChg>
      </pc:sldChg>
      <pc:sldChg chg="addSp delSp modSp setBg">
        <pc:chgData name="Account" userId="051b6f39-1d4f-428f-9c5b-8aa0494bf21b" providerId="ADAL" clId="{7D3E48D2-1D1F-47FD-89BB-EFB8250A47CD}" dt="2026-10-12T04:50:24.072" v="32"/>
        <pc:sldMkLst>
          <pc:docMk/>
          <pc:sldMk cId="0" sldId="263"/>
        </pc:sldMkLst>
        <pc:spChg chg="add del mod">
          <ac:chgData name="Account" userId="051b6f39-1d4f-428f-9c5b-8aa0494bf21b" providerId="ADAL" clId="{7D3E48D2-1D1F-47FD-89BB-EFB8250A47CD}" dt="2026-10-12T04:49:36.368" v="8"/>
          <ac:spMkLst>
            <pc:docMk/>
            <pc:sldMk cId="0" sldId="263"/>
            <ac:spMk id="8" creationId="{2E996708-E192-D39A-5E96-C83BC0C30F9D}"/>
          </ac:spMkLst>
        </pc:spChg>
        <pc:spChg chg="mod">
          <ac:chgData name="Account" userId="051b6f39-1d4f-428f-9c5b-8aa0494bf21b" providerId="ADAL" clId="{7D3E48D2-1D1F-47FD-89BB-EFB8250A47CD}" dt="2026-10-12T04:31:44.795" v="6"/>
          <ac:spMkLst>
            <pc:docMk/>
            <pc:sldMk cId="0" sldId="263"/>
            <ac:spMk id="325" creationId="{00000000-0000-0000-0000-000000000000}"/>
          </ac:spMkLst>
        </pc:spChg>
      </pc:sldChg>
      <pc:sldChg chg="modSp">
        <pc:chgData name="Account" userId="051b6f39-1d4f-428f-9c5b-8aa0494bf21b" providerId="ADAL" clId="{7D3E48D2-1D1F-47FD-89BB-EFB8250A47CD}" dt="2026-10-12T04:31:44.795" v="6"/>
        <pc:sldMkLst>
          <pc:docMk/>
          <pc:sldMk cId="0" sldId="264"/>
        </pc:sldMkLst>
        <pc:spChg chg="mod">
          <ac:chgData name="Account" userId="051b6f39-1d4f-428f-9c5b-8aa0494bf21b" providerId="ADAL" clId="{7D3E48D2-1D1F-47FD-89BB-EFB8250A47CD}" dt="2026-10-12T04:31:44.795" v="6"/>
          <ac:spMkLst>
            <pc:docMk/>
            <pc:sldMk cId="0" sldId="264"/>
            <ac:spMk id="336" creationId="{00000000-0000-0000-0000-000000000000}"/>
          </ac:spMkLst>
        </pc:spChg>
      </pc:sldChg>
      <pc:sldChg chg="addSp modSp">
        <pc:chgData name="Account" userId="051b6f39-1d4f-428f-9c5b-8aa0494bf21b" providerId="ADAL" clId="{7D3E48D2-1D1F-47FD-89BB-EFB8250A47CD}" dt="2026-10-12T05:08:10.615" v="40"/>
        <pc:sldMkLst>
          <pc:docMk/>
          <pc:sldMk cId="0" sldId="265"/>
        </pc:sldMkLst>
        <pc:spChg chg="mod">
          <ac:chgData name="Account" userId="051b6f39-1d4f-428f-9c5b-8aa0494bf21b" providerId="ADAL" clId="{7D3E48D2-1D1F-47FD-89BB-EFB8250A47CD}" dt="2026-10-12T04:31:44.795" v="6"/>
          <ac:spMkLst>
            <pc:docMk/>
            <pc:sldMk cId="0" sldId="265"/>
            <ac:spMk id="349" creationId="{00000000-0000-0000-0000-000000000000}"/>
          </ac:spMkLst>
        </pc:spChg>
        <pc:picChg chg="add">
          <ac:chgData name="Account" userId="051b6f39-1d4f-428f-9c5b-8aa0494bf21b" providerId="ADAL" clId="{7D3E48D2-1D1F-47FD-89BB-EFB8250A47CD}" dt="2026-10-12T04:55:39.012" v="33"/>
          <ac:picMkLst>
            <pc:docMk/>
            <pc:sldMk cId="0" sldId="265"/>
            <ac:picMk id="3" creationId="{2AEDF303-AD41-532A-0DD0-41EAE6C3774B}"/>
          </ac:picMkLst>
        </pc:picChg>
        <pc:picChg chg="add">
          <ac:chgData name="Account" userId="051b6f39-1d4f-428f-9c5b-8aa0494bf21b" providerId="ADAL" clId="{7D3E48D2-1D1F-47FD-89BB-EFB8250A47CD}" dt="2026-10-12T05:06:50.826" v="34"/>
          <ac:picMkLst>
            <pc:docMk/>
            <pc:sldMk cId="0" sldId="265"/>
            <ac:picMk id="5" creationId="{F8FB4CC0-497B-7A3E-E25E-87CC2760FFC9}"/>
          </ac:picMkLst>
        </pc:picChg>
        <pc:picChg chg="add">
          <ac:chgData name="Account" userId="051b6f39-1d4f-428f-9c5b-8aa0494bf21b" providerId="ADAL" clId="{7D3E48D2-1D1F-47FD-89BB-EFB8250A47CD}" dt="2026-10-12T05:07:02.374" v="35"/>
          <ac:picMkLst>
            <pc:docMk/>
            <pc:sldMk cId="0" sldId="265"/>
            <ac:picMk id="7" creationId="{93EFA45E-9067-1ADC-3C68-E6C2F9497750}"/>
          </ac:picMkLst>
        </pc:picChg>
        <pc:picChg chg="add">
          <ac:chgData name="Account" userId="051b6f39-1d4f-428f-9c5b-8aa0494bf21b" providerId="ADAL" clId="{7D3E48D2-1D1F-47FD-89BB-EFB8250A47CD}" dt="2026-10-12T05:07:18.508" v="36"/>
          <ac:picMkLst>
            <pc:docMk/>
            <pc:sldMk cId="0" sldId="265"/>
            <ac:picMk id="9" creationId="{22E7CEAD-0546-AEAB-0318-413DB79EE440}"/>
          </ac:picMkLst>
        </pc:picChg>
        <pc:picChg chg="add">
          <ac:chgData name="Account" userId="051b6f39-1d4f-428f-9c5b-8aa0494bf21b" providerId="ADAL" clId="{7D3E48D2-1D1F-47FD-89BB-EFB8250A47CD}" dt="2026-10-12T05:07:25.851" v="37"/>
          <ac:picMkLst>
            <pc:docMk/>
            <pc:sldMk cId="0" sldId="265"/>
            <ac:picMk id="11" creationId="{DF765787-FA44-13A5-BDB7-8EB3EA5F24F4}"/>
          </ac:picMkLst>
        </pc:picChg>
        <pc:picChg chg="add">
          <ac:chgData name="Account" userId="051b6f39-1d4f-428f-9c5b-8aa0494bf21b" providerId="ADAL" clId="{7D3E48D2-1D1F-47FD-89BB-EFB8250A47CD}" dt="2026-10-12T05:07:38.915" v="38"/>
          <ac:picMkLst>
            <pc:docMk/>
            <pc:sldMk cId="0" sldId="265"/>
            <ac:picMk id="13" creationId="{EF624131-D9FA-1F36-6A24-F92543C3772C}"/>
          </ac:picMkLst>
        </pc:picChg>
        <pc:picChg chg="add">
          <ac:chgData name="Account" userId="051b6f39-1d4f-428f-9c5b-8aa0494bf21b" providerId="ADAL" clId="{7D3E48D2-1D1F-47FD-89BB-EFB8250A47CD}" dt="2026-10-12T05:07:50.807" v="39"/>
          <ac:picMkLst>
            <pc:docMk/>
            <pc:sldMk cId="0" sldId="265"/>
            <ac:picMk id="15" creationId="{16696035-41DA-9D0C-F391-1B983D138E42}"/>
          </ac:picMkLst>
        </pc:picChg>
        <pc:picChg chg="add">
          <ac:chgData name="Account" userId="051b6f39-1d4f-428f-9c5b-8aa0494bf21b" providerId="ADAL" clId="{7D3E48D2-1D1F-47FD-89BB-EFB8250A47CD}" dt="2026-10-12T05:08:10.615" v="40"/>
          <ac:picMkLst>
            <pc:docMk/>
            <pc:sldMk cId="0" sldId="265"/>
            <ac:picMk id="17" creationId="{30DB5EC0-05E1-E398-08AE-F259822327E1}"/>
          </ac:picMkLst>
        </pc:picChg>
      </pc:sldChg>
      <pc:sldChg chg="modSp">
        <pc:chgData name="Account" userId="051b6f39-1d4f-428f-9c5b-8aa0494bf21b" providerId="ADAL" clId="{7D3E48D2-1D1F-47FD-89BB-EFB8250A47CD}" dt="2026-10-12T04:31:44.795" v="6"/>
        <pc:sldMkLst>
          <pc:docMk/>
          <pc:sldMk cId="0" sldId="266"/>
        </pc:sldMkLst>
        <pc:spChg chg="mod">
          <ac:chgData name="Account" userId="051b6f39-1d4f-428f-9c5b-8aa0494bf21b" providerId="ADAL" clId="{7D3E48D2-1D1F-47FD-89BB-EFB8250A47CD}" dt="2026-10-12T04:31:44.795" v="6"/>
          <ac:spMkLst>
            <pc:docMk/>
            <pc:sldMk cId="0" sldId="266"/>
            <ac:spMk id="376" creationId="{00000000-0000-0000-0000-000000000000}"/>
          </ac:spMkLst>
        </pc:spChg>
      </pc:sldChg>
      <pc:sldChg chg="modSp">
        <pc:chgData name="Account" userId="051b6f39-1d4f-428f-9c5b-8aa0494bf21b" providerId="ADAL" clId="{7D3E48D2-1D1F-47FD-89BB-EFB8250A47CD}" dt="2026-10-12T04:31:44.795" v="6"/>
        <pc:sldMkLst>
          <pc:docMk/>
          <pc:sldMk cId="0" sldId="267"/>
        </pc:sldMkLst>
        <pc:spChg chg="mod">
          <ac:chgData name="Account" userId="051b6f39-1d4f-428f-9c5b-8aa0494bf21b" providerId="ADAL" clId="{7D3E48D2-1D1F-47FD-89BB-EFB8250A47CD}" dt="2026-10-12T04:31:44.795" v="6"/>
          <ac:spMkLst>
            <pc:docMk/>
            <pc:sldMk cId="0" sldId="267"/>
            <ac:spMk id="413" creationId="{00000000-0000-0000-0000-000000000000}"/>
          </ac:spMkLst>
        </pc:spChg>
      </pc:sldChg>
      <pc:sldChg chg="modSp">
        <pc:chgData name="Account" userId="051b6f39-1d4f-428f-9c5b-8aa0494bf21b" providerId="ADAL" clId="{7D3E48D2-1D1F-47FD-89BB-EFB8250A47CD}" dt="2026-10-12T04:31:44.795" v="6"/>
        <pc:sldMkLst>
          <pc:docMk/>
          <pc:sldMk cId="0" sldId="268"/>
        </pc:sldMkLst>
        <pc:spChg chg="mod">
          <ac:chgData name="Account" userId="051b6f39-1d4f-428f-9c5b-8aa0494bf21b" providerId="ADAL" clId="{7D3E48D2-1D1F-47FD-89BB-EFB8250A47CD}" dt="2026-10-12T04:31:44.795" v="6"/>
          <ac:spMkLst>
            <pc:docMk/>
            <pc:sldMk cId="0" sldId="268"/>
            <ac:spMk id="421" creationId="{00000000-0000-0000-0000-000000000000}"/>
          </ac:spMkLst>
        </pc:spChg>
      </pc:sldChg>
      <pc:sldChg chg="modSp">
        <pc:chgData name="Account" userId="051b6f39-1d4f-428f-9c5b-8aa0494bf21b" providerId="ADAL" clId="{7D3E48D2-1D1F-47FD-89BB-EFB8250A47CD}" dt="2026-10-12T04:31:44.795" v="6"/>
        <pc:sldMkLst>
          <pc:docMk/>
          <pc:sldMk cId="0" sldId="269"/>
        </pc:sldMkLst>
        <pc:spChg chg="mod">
          <ac:chgData name="Account" userId="051b6f39-1d4f-428f-9c5b-8aa0494bf21b" providerId="ADAL" clId="{7D3E48D2-1D1F-47FD-89BB-EFB8250A47CD}" dt="2026-10-12T04:31:44.795" v="6"/>
          <ac:spMkLst>
            <pc:docMk/>
            <pc:sldMk cId="0" sldId="269"/>
            <ac:spMk id="429" creationId="{00000000-0000-0000-0000-000000000000}"/>
          </ac:spMkLst>
        </pc:spChg>
      </pc:sldChg>
      <pc:sldChg chg="modSp">
        <pc:chgData name="Account" userId="051b6f39-1d4f-428f-9c5b-8aa0494bf21b" providerId="ADAL" clId="{7D3E48D2-1D1F-47FD-89BB-EFB8250A47CD}" dt="2026-10-12T04:31:44.795" v="6"/>
        <pc:sldMkLst>
          <pc:docMk/>
          <pc:sldMk cId="0" sldId="270"/>
        </pc:sldMkLst>
        <pc:spChg chg="mod">
          <ac:chgData name="Account" userId="051b6f39-1d4f-428f-9c5b-8aa0494bf21b" providerId="ADAL" clId="{7D3E48D2-1D1F-47FD-89BB-EFB8250A47CD}" dt="2026-10-12T04:31:44.795" v="6"/>
          <ac:spMkLst>
            <pc:docMk/>
            <pc:sldMk cId="0" sldId="270"/>
            <ac:spMk id="438" creationId="{00000000-0000-0000-0000-000000000000}"/>
          </ac:spMkLst>
        </pc:spChg>
      </pc:sldChg>
      <pc:sldChg chg="modSp">
        <pc:chgData name="Account" userId="051b6f39-1d4f-428f-9c5b-8aa0494bf21b" providerId="ADAL" clId="{7D3E48D2-1D1F-47FD-89BB-EFB8250A47CD}" dt="2026-10-12T04:31:44.795" v="6"/>
        <pc:sldMkLst>
          <pc:docMk/>
          <pc:sldMk cId="0" sldId="271"/>
        </pc:sldMkLst>
        <pc:spChg chg="mod">
          <ac:chgData name="Account" userId="051b6f39-1d4f-428f-9c5b-8aa0494bf21b" providerId="ADAL" clId="{7D3E48D2-1D1F-47FD-89BB-EFB8250A47CD}" dt="2026-10-12T04:31:44.795" v="6"/>
          <ac:spMkLst>
            <pc:docMk/>
            <pc:sldMk cId="0" sldId="271"/>
            <ac:spMk id="447" creationId="{00000000-0000-0000-0000-000000000000}"/>
          </ac:spMkLst>
        </pc:spChg>
      </pc:sldChg>
      <pc:sldChg chg="modSp">
        <pc:chgData name="Account" userId="051b6f39-1d4f-428f-9c5b-8aa0494bf21b" providerId="ADAL" clId="{7D3E48D2-1D1F-47FD-89BB-EFB8250A47CD}" dt="2026-10-12T04:31:44.795" v="6"/>
        <pc:sldMkLst>
          <pc:docMk/>
          <pc:sldMk cId="0" sldId="272"/>
        </pc:sldMkLst>
        <pc:spChg chg="mod">
          <ac:chgData name="Account" userId="051b6f39-1d4f-428f-9c5b-8aa0494bf21b" providerId="ADAL" clId="{7D3E48D2-1D1F-47FD-89BB-EFB8250A47CD}" dt="2026-10-12T04:31:44.795" v="6"/>
          <ac:spMkLst>
            <pc:docMk/>
            <pc:sldMk cId="0" sldId="272"/>
            <ac:spMk id="455" creationId="{00000000-0000-0000-0000-000000000000}"/>
          </ac:spMkLst>
        </pc:spChg>
      </pc:sldChg>
      <pc:sldChg chg="modSp">
        <pc:chgData name="Account" userId="051b6f39-1d4f-428f-9c5b-8aa0494bf21b" providerId="ADAL" clId="{7D3E48D2-1D1F-47FD-89BB-EFB8250A47CD}" dt="2026-10-12T04:31:44.795" v="6"/>
        <pc:sldMkLst>
          <pc:docMk/>
          <pc:sldMk cId="0" sldId="273"/>
        </pc:sldMkLst>
        <pc:spChg chg="mod">
          <ac:chgData name="Account" userId="051b6f39-1d4f-428f-9c5b-8aa0494bf21b" providerId="ADAL" clId="{7D3E48D2-1D1F-47FD-89BB-EFB8250A47CD}" dt="2026-10-12T04:31:44.795" v="6"/>
          <ac:spMkLst>
            <pc:docMk/>
            <pc:sldMk cId="0" sldId="273"/>
            <ac:spMk id="473" creationId="{00000000-0000-0000-0000-000000000000}"/>
          </ac:spMkLst>
        </pc:spChg>
      </pc:sldChg>
      <pc:sldChg chg="modSp">
        <pc:chgData name="Account" userId="051b6f39-1d4f-428f-9c5b-8aa0494bf21b" providerId="ADAL" clId="{7D3E48D2-1D1F-47FD-89BB-EFB8250A47CD}" dt="2026-10-12T04:31:44.795" v="6"/>
        <pc:sldMkLst>
          <pc:docMk/>
          <pc:sldMk cId="0" sldId="275"/>
        </pc:sldMkLst>
        <pc:spChg chg="mod">
          <ac:chgData name="Account" userId="051b6f39-1d4f-428f-9c5b-8aa0494bf21b" providerId="ADAL" clId="{7D3E48D2-1D1F-47FD-89BB-EFB8250A47CD}" dt="2026-10-12T04:31:44.795" v="6"/>
          <ac:spMkLst>
            <pc:docMk/>
            <pc:sldMk cId="0" sldId="275"/>
            <ac:spMk id="508" creationId="{00000000-0000-0000-0000-000000000000}"/>
          </ac:spMkLst>
        </pc:spChg>
      </pc:sldChg>
      <pc:sldMasterChg chg="modSldLayout">
        <pc:chgData name="Account" userId="051b6f39-1d4f-428f-9c5b-8aa0494bf21b" providerId="ADAL" clId="{7D3E48D2-1D1F-47FD-89BB-EFB8250A47CD}" dt="2026-10-12T04:24:32.701" v="4"/>
        <pc:sldMasterMkLst>
          <pc:docMk/>
          <pc:sldMasterMk cId="2818482438" sldId="2147483667"/>
        </pc:sldMasterMkLst>
        <pc:sldLayoutChg chg="delSp">
          <pc:chgData name="Account" userId="051b6f39-1d4f-428f-9c5b-8aa0494bf21b" providerId="ADAL" clId="{7D3E48D2-1D1F-47FD-89BB-EFB8250A47CD}" dt="2026-10-12T04:24:32.701" v="4"/>
          <pc:sldLayoutMkLst>
            <pc:docMk/>
            <pc:sldMasterMk cId="2818482438" sldId="2147483667"/>
            <pc:sldLayoutMk cId="1576266342" sldId="2147483695"/>
          </pc:sldLayoutMkLst>
          <pc:grpChg chg="del">
            <ac:chgData name="Account" userId="051b6f39-1d4f-428f-9c5b-8aa0494bf21b" providerId="ADAL" clId="{7D3E48D2-1D1F-47FD-89BB-EFB8250A47CD}" dt="2026-10-12T04:24:32.701" v="4"/>
            <ac:grpSpMkLst>
              <pc:docMk/>
              <pc:sldMasterMk cId="2818482438" sldId="2147483667"/>
              <pc:sldLayoutMk cId="1576266342" sldId="2147483695"/>
              <ac:grpSpMk id="247" creationId="{00000000-0000-0000-0000-000000000000}"/>
            </ac:grpSpMkLst>
          </pc:gr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273600"/>
            <a:ext cx="10972440" cy="1144800"/>
          </a:xfrm>
          <a:prstGeom prst="rect">
            <a:avLst/>
          </a:prstGeom>
          <a:noFill/>
          <a:ln w="0">
            <a:noFill/>
          </a:ln>
        </p:spPr>
        <p:txBody>
          <a:bodyPr lIns="0" tIns="0" rIns="0" bIns="0" anchor="ctr">
            <a:spAutoFit/>
          </a:bodyPr>
          <a:lstStyle/>
          <a:p>
            <a:pPr indent="0">
              <a:buNone/>
            </a:pPr>
            <a:endParaRPr lang="en-US" sz="1800" b="0" u="none" strike="noStrike">
              <a:solidFill>
                <a:schemeClr val="dk1"/>
              </a:solidFill>
              <a:effectLst/>
              <a:uFillTx/>
              <a:latin typeface="Trebuchet MS"/>
            </a:endParaRPr>
          </a:p>
        </p:txBody>
      </p:sp>
      <p:sp>
        <p:nvSpPr>
          <p:cNvPr id="28" name="PlaceHolder 2"/>
          <p:cNvSpPr>
            <a:spLocks noGrp="1"/>
          </p:cNvSpPr>
          <p:nvPr>
            <p:ph type="subTitle"/>
          </p:nvPr>
        </p:nvSpPr>
        <p:spPr>
          <a:xfrm>
            <a:off x="609480" y="1604520"/>
            <a:ext cx="10972440" cy="3977280"/>
          </a:xfrm>
          <a:prstGeom prst="rect">
            <a:avLst/>
          </a:prstGeom>
          <a:noFill/>
          <a:ln w="0">
            <a:noFill/>
          </a:ln>
        </p:spPr>
        <p:txBody>
          <a:bodyPr lIns="0" tIns="0" rIns="0" bIns="0" anchor="ctr">
            <a:spAutoFit/>
          </a:bodyPr>
          <a:lstStyle/>
          <a:p>
            <a:pPr indent="0" algn="ctr">
              <a:buNone/>
            </a:pPr>
            <a:endParaRPr lang="en-US" sz="3200" b="0" u="none" strike="noStrike">
              <a:solidFill>
                <a:srgbClr val="000000"/>
              </a:solidFill>
              <a:effectLst/>
              <a:uFillTx/>
              <a:latin typeface="Arial"/>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96B19E13-C486-4D6A-A646-7F8F2F38338C}" type="slidenum">
              <a:t>‹#›</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1_Blank">
    <p:bg>
      <p:bgPr>
        <a:solidFill>
          <a:srgbClr val="FFFFFF"/>
        </a:solidFill>
        <a:effectLst/>
      </p:bgPr>
    </p:bg>
    <p:spTree>
      <p:nvGrpSpPr>
        <p:cNvPr id="1" name=""/>
        <p:cNvGrpSpPr/>
        <p:nvPr/>
      </p:nvGrpSpPr>
      <p:grpSpPr>
        <a:xfrm>
          <a:off x="0" y="0"/>
          <a:ext cx="0" cy="0"/>
          <a:chOff x="0" y="0"/>
          <a:chExt cx="0" cy="0"/>
        </a:xfrm>
      </p:grpSpPr>
      <p:sp>
        <p:nvSpPr>
          <p:cNvPr id="250" name="PlaceHolder 1"/>
          <p:cNvSpPr>
            <a:spLocks noGrp="1"/>
          </p:cNvSpPr>
          <p:nvPr>
            <p:ph type="dt" idx="43"/>
          </p:nvPr>
        </p:nvSpPr>
        <p:spPr>
          <a:xfrm>
            <a:off x="7205040" y="6041520"/>
            <a:ext cx="911520" cy="364680"/>
          </a:xfrm>
          <a:prstGeom prst="rect">
            <a:avLst/>
          </a:prstGeom>
          <a:noFill/>
          <a:ln w="0">
            <a:noFill/>
          </a:ln>
        </p:spPr>
        <p:txBody>
          <a:bodyPr lIns="91440" tIns="45720" rIns="91440" bIns="45720" anchor="ctr">
            <a:noAutofit/>
          </a:bodyPr>
          <a:lstStyle>
            <a:lvl1pPr indent="0" algn="r" defTabSz="457200">
              <a:lnSpc>
                <a:spcPct val="100000"/>
              </a:lnSpc>
              <a:buNone/>
              <a:defRPr lang="en-US" sz="900" b="0" u="none" strike="noStrike">
                <a:solidFill>
                  <a:schemeClr val="dk1">
                    <a:tint val="75000"/>
                  </a:schemeClr>
                </a:solidFill>
                <a:effectLst/>
                <a:uFillTx/>
                <a:latin typeface="Trebuchet MS"/>
              </a:defRPr>
            </a:lvl1pPr>
          </a:lstStyle>
          <a:p>
            <a:pPr indent="0" algn="r" defTabSz="457200">
              <a:lnSpc>
                <a:spcPct val="100000"/>
              </a:lnSpc>
              <a:buNone/>
            </a:pPr>
            <a:r>
              <a:rPr lang="en-US" sz="900" b="0" u="none" strike="noStrike">
                <a:solidFill>
                  <a:schemeClr val="dk1">
                    <a:tint val="75000"/>
                  </a:schemeClr>
                </a:solidFill>
                <a:effectLst/>
                <a:uFillTx/>
                <a:latin typeface="Trebuchet MS"/>
              </a:rPr>
              <a:t>&lt;date/time&gt;</a:t>
            </a:r>
            <a:endParaRPr lang="en-US" sz="900" b="0" u="none" strike="noStrike">
              <a:solidFill>
                <a:srgbClr val="000000"/>
              </a:solidFill>
              <a:effectLst/>
              <a:uFillTx/>
              <a:latin typeface="Times New Roman"/>
            </a:endParaRPr>
          </a:p>
        </p:txBody>
      </p:sp>
      <p:sp>
        <p:nvSpPr>
          <p:cNvPr id="251" name="PlaceHolder 2"/>
          <p:cNvSpPr>
            <a:spLocks noGrp="1"/>
          </p:cNvSpPr>
          <p:nvPr>
            <p:ph type="ftr" idx="44"/>
          </p:nvPr>
        </p:nvSpPr>
        <p:spPr>
          <a:xfrm>
            <a:off x="677160" y="6041520"/>
            <a:ext cx="6297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252" name="PlaceHolder 3"/>
          <p:cNvSpPr>
            <a:spLocks noGrp="1"/>
          </p:cNvSpPr>
          <p:nvPr>
            <p:ph type="sldNum" idx="45"/>
          </p:nvPr>
        </p:nvSpPr>
        <p:spPr>
          <a:xfrm>
            <a:off x="8590680" y="6041520"/>
            <a:ext cx="682920" cy="364680"/>
          </a:xfrm>
          <a:prstGeom prst="rect">
            <a:avLst/>
          </a:prstGeom>
          <a:noFill/>
          <a:ln w="0">
            <a:noFill/>
          </a:ln>
        </p:spPr>
        <p:txBody>
          <a:bodyPr lIns="91440" tIns="45720" rIns="91440" bIns="45720" anchor="ctr">
            <a:noAutofit/>
          </a:bodyPr>
          <a:lstStyle>
            <a:lvl1pPr indent="0" algn="r" defTabSz="457200">
              <a:lnSpc>
                <a:spcPct val="100000"/>
              </a:lnSpc>
              <a:buNone/>
              <a:defRPr lang="en-US" sz="900" b="0" u="none" strike="noStrike">
                <a:solidFill>
                  <a:schemeClr val="accent1"/>
                </a:solidFill>
                <a:effectLst/>
                <a:uFillTx/>
                <a:latin typeface="Trebuchet MS"/>
              </a:defRPr>
            </a:lvl1pPr>
          </a:lstStyle>
          <a:p>
            <a:pPr indent="0" algn="r" defTabSz="457200">
              <a:lnSpc>
                <a:spcPct val="100000"/>
              </a:lnSpc>
              <a:buNone/>
            </a:pPr>
            <a:fld id="{A205D0AD-F45E-43F2-9903-B62527FCEFA9}" type="slidenum">
              <a:rPr lang="en-US" sz="900" b="0" u="none" strike="noStrike">
                <a:solidFill>
                  <a:schemeClr val="accent1"/>
                </a:solidFill>
                <a:effectLst/>
                <a:uFillTx/>
                <a:latin typeface="Trebuchet MS"/>
              </a:rPr>
              <a:t>‹#›</a:t>
            </a:fld>
            <a:endParaRPr lang="en-US" sz="900" b="0" u="none" strike="noStrike">
              <a:solidFill>
                <a:srgbClr val="000000"/>
              </a:solidFill>
              <a:effectLst/>
              <a:uFillTx/>
              <a:latin typeface="Times New Roman"/>
            </a:endParaRPr>
          </a:p>
        </p:txBody>
      </p:sp>
      <p:sp>
        <p:nvSpPr>
          <p:cNvPr id="253"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Trebuchet MS"/>
              </a:rPr>
              <a:t>Click to edit the title text format</a:t>
            </a:r>
          </a:p>
        </p:txBody>
      </p:sp>
      <p:sp>
        <p:nvSpPr>
          <p:cNvPr id="25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chemeClr val="dk1">
                    <a:lumMod val="75000"/>
                    <a:lumOff val="25000"/>
                  </a:schemeClr>
                </a:solidFill>
                <a:effectLst/>
                <a:uFillTx/>
                <a:latin typeface="Trebuchet MS"/>
              </a:rPr>
              <a:t>Click to edit the outline text format</a:t>
            </a:r>
          </a:p>
          <a:p>
            <a:pPr marL="864000" lvl="1" indent="-324000">
              <a:spcBef>
                <a:spcPts val="1134"/>
              </a:spcBef>
              <a:buClr>
                <a:srgbClr val="000000"/>
              </a:buClr>
              <a:buSzPct val="75000"/>
              <a:buFont typeface="Symbol" charset="2"/>
              <a:buChar char=""/>
            </a:pPr>
            <a:r>
              <a:rPr lang="en-US" sz="1400" b="0" u="none" strike="noStrike">
                <a:solidFill>
                  <a:schemeClr val="dk1">
                    <a:lumMod val="75000"/>
                    <a:lumOff val="25000"/>
                  </a:schemeClr>
                </a:solidFill>
                <a:effectLst/>
                <a:uFillTx/>
                <a:latin typeface="Trebuchet MS"/>
              </a:rPr>
              <a:t>Second Outline Level</a:t>
            </a:r>
          </a:p>
          <a:p>
            <a:pPr marL="1296000" lvl="2" indent="-288000">
              <a:spcBef>
                <a:spcPts val="850"/>
              </a:spcBef>
              <a:buClr>
                <a:srgbClr val="000000"/>
              </a:buClr>
              <a:buSzPct val="45000"/>
              <a:buFont typeface="Wingdings" charset="2"/>
              <a:buChar char=""/>
            </a:pPr>
            <a:r>
              <a:rPr lang="en-US" sz="1200" b="0" u="none" strike="noStrike">
                <a:solidFill>
                  <a:schemeClr val="dk1">
                    <a:lumMod val="75000"/>
                    <a:lumOff val="25000"/>
                  </a:schemeClr>
                </a:solidFill>
                <a:effectLst/>
                <a:uFillTx/>
                <a:latin typeface="Trebuchet MS"/>
              </a:rPr>
              <a:t>Third Outline Level</a:t>
            </a:r>
          </a:p>
          <a:p>
            <a:pPr marL="1728000" lvl="3" indent="-216000">
              <a:spcBef>
                <a:spcPts val="567"/>
              </a:spcBef>
              <a:buClr>
                <a:srgbClr val="000000"/>
              </a:buClr>
              <a:buSzPct val="75000"/>
              <a:buFont typeface="Symbol" charset="2"/>
              <a:buChar char=""/>
            </a:pPr>
            <a:r>
              <a:rPr lang="en-US" sz="1200" b="0" u="none" strike="noStrike">
                <a:solidFill>
                  <a:schemeClr val="dk1">
                    <a:lumMod val="75000"/>
                    <a:lumOff val="25000"/>
                  </a:schemeClr>
                </a:solidFill>
                <a:effectLst/>
                <a:uFillTx/>
                <a:latin typeface="Trebuchet MS"/>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lumMod val="75000"/>
                    <a:lumOff val="25000"/>
                  </a:schemeClr>
                </a:solidFill>
                <a:effectLst/>
                <a:uFillTx/>
                <a:latin typeface="Trebuchet MS"/>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lumMod val="75000"/>
                    <a:lumOff val="25000"/>
                  </a:schemeClr>
                </a:solidFill>
                <a:effectLst/>
                <a:uFillTx/>
                <a:latin typeface="Trebuchet MS"/>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lumMod val="75000"/>
                    <a:lumOff val="25000"/>
                  </a:schemeClr>
                </a:solidFill>
                <a:effectLst/>
                <a:uFillTx/>
                <a:latin typeface="Trebuchet MS"/>
              </a:rPr>
              <a:t>Seventh Outline Level</a:t>
            </a:r>
          </a:p>
        </p:txBody>
      </p:sp>
    </p:spTree>
    <p:extLst>
      <p:ext uri="{BB962C8B-B14F-4D97-AF65-F5344CB8AC3E}">
        <p14:creationId xmlns:p14="http://schemas.microsoft.com/office/powerpoint/2010/main" val="37524437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7" name="Group 43"/>
          <p:cNvGrpSpPr/>
          <p:nvPr/>
        </p:nvGrpSpPr>
        <p:grpSpPr>
          <a:xfrm>
            <a:off x="0" y="-8640"/>
            <a:ext cx="12191760" cy="6866640"/>
            <a:chOff x="0" y="-8640"/>
            <a:chExt cx="12191760" cy="6866640"/>
          </a:xfrm>
        </p:grpSpPr>
        <p:cxnSp>
          <p:nvCxnSpPr>
            <p:cNvPr id="28" name="Straight Connector 19"/>
            <p:cNvCxnSpPr/>
            <p:nvPr/>
          </p:nvCxnSpPr>
          <p:spPr>
            <a:xfrm>
              <a:off x="9370800" y="0"/>
              <a:ext cx="1219680" cy="6858360"/>
            </a:xfrm>
            <a:prstGeom prst="straightConnector1">
              <a:avLst/>
            </a:prstGeom>
            <a:ln w="9525" cap="rnd">
              <a:solidFill>
                <a:schemeClr val="accent1">
                  <a:alpha val="70000"/>
                </a:schemeClr>
              </a:solidFill>
              <a:round/>
            </a:ln>
          </p:spPr>
        </p:cxnSp>
        <p:cxnSp>
          <p:nvCxnSpPr>
            <p:cNvPr id="2" name="Straight Connector 20"/>
            <p:cNvCxnSpPr/>
            <p:nvPr/>
          </p:nvCxnSpPr>
          <p:spPr>
            <a:xfrm flipH="1">
              <a:off x="7425000" y="3681360"/>
              <a:ext cx="4763880" cy="3177000"/>
            </a:xfrm>
            <a:prstGeom prst="straightConnector1">
              <a:avLst/>
            </a:prstGeom>
            <a:ln w="9525" cap="rnd">
              <a:solidFill>
                <a:schemeClr val="accent1">
                  <a:alpha val="70000"/>
                </a:schemeClr>
              </a:solidFill>
              <a:round/>
            </a:ln>
          </p:spPr>
        </p:cxnSp>
        <p:sp>
          <p:nvSpPr>
            <p:cNvPr id="3"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cxn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4"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cxn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5" name="Isosceles Triangle 23"/>
            <p:cNvSpPr/>
            <p:nvPr/>
          </p:nvSpPr>
          <p:spPr>
            <a:xfrm>
              <a:off x="8932320" y="3048120"/>
              <a:ext cx="3259440" cy="3809520"/>
            </a:xfrm>
            <a:prstGeom prst="triangle">
              <a:avLst>
                <a:gd name="adj" fmla="val 100000"/>
              </a:avLst>
            </a:prstGeom>
            <a:solidFill>
              <a:schemeClr val="accent1">
                <a:lumMod val="75000"/>
                <a:alpha val="66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6"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cxn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7"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cxn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8"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cxn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9" name="Isosceles Triangle 27"/>
            <p:cNvSpPr/>
            <p:nvPr/>
          </p:nvSpPr>
          <p:spPr>
            <a:xfrm>
              <a:off x="10371600" y="3589920"/>
              <a:ext cx="1816920" cy="3267720"/>
            </a:xfrm>
            <a:prstGeom prst="triangle">
              <a:avLst>
                <a:gd name="adj" fmla="val 100000"/>
              </a:avLst>
            </a:prstGeom>
            <a:solidFill>
              <a:schemeClr val="accent1">
                <a:lumMod val="75000"/>
                <a:alpha val="66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10" name="Isosceles Triangle 18"/>
            <p:cNvSpPr/>
            <p:nvPr/>
          </p:nvSpPr>
          <p:spPr>
            <a:xfrm>
              <a:off x="0" y="4013280"/>
              <a:ext cx="448200" cy="2844360"/>
            </a:xfrm>
            <a:prstGeom prst="triangle">
              <a:avLst>
                <a:gd name="adj" fmla="val 0"/>
              </a:avLst>
            </a:prstGeom>
            <a:solidFill>
              <a:schemeClr val="accent1">
                <a:alpha val="7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grpSp>
      <p:grpSp>
        <p:nvGrpSpPr>
          <p:cNvPr id="11" name="Group 15"/>
          <p:cNvGrpSpPr/>
          <p:nvPr/>
        </p:nvGrpSpPr>
        <p:grpSpPr>
          <a:xfrm>
            <a:off x="0" y="-8640"/>
            <a:ext cx="12191760" cy="6866640"/>
            <a:chOff x="0" y="-8640"/>
            <a:chExt cx="12191760" cy="6866640"/>
          </a:xfrm>
        </p:grpSpPr>
        <p:sp>
          <p:nvSpPr>
            <p:cNvPr id="12" name="Freeform 14"/>
            <p:cNvSpPr/>
            <p:nvPr/>
          </p:nvSpPr>
          <p:spPr>
            <a:xfrm>
              <a:off x="0" y="-7920"/>
              <a:ext cx="863280" cy="5697720"/>
            </a:xfrm>
            <a:custGeom>
              <a:avLst/>
              <a:gdLst>
                <a:gd name="textAreaLeft" fmla="*/ 0 w 863280"/>
                <a:gd name="textAreaRight" fmla="*/ 863640 w 863280"/>
                <a:gd name="textAreaTop" fmla="*/ 0 h 5697720"/>
                <a:gd name="textAreaBottom" fmla="*/ 5698080 h 5697720"/>
              </a:gdLst>
              <a:ahLst/>
              <a:cxnLst/>
              <a:rect l="textAreaLeft" t="textAreaTop" r="textAreaRight" b="textAreaBottom"/>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cxnSp>
          <p:nvCxnSpPr>
            <p:cNvPr id="13" name="Straight Connector 18"/>
            <p:cNvCxnSpPr/>
            <p:nvPr/>
          </p:nvCxnSpPr>
          <p:spPr>
            <a:xfrm>
              <a:off x="9370800" y="0"/>
              <a:ext cx="1219680" cy="6858360"/>
            </a:xfrm>
            <a:prstGeom prst="straightConnector1">
              <a:avLst/>
            </a:prstGeom>
            <a:ln w="9525" cap="rnd">
              <a:solidFill>
                <a:schemeClr val="accent1">
                  <a:alpha val="70000"/>
                </a:schemeClr>
              </a:solidFill>
              <a:round/>
            </a:ln>
          </p:spPr>
        </p:cxnSp>
        <p:cxnSp>
          <p:nvCxnSpPr>
            <p:cNvPr id="14" name="Straight Connector 19"/>
            <p:cNvCxnSpPr/>
            <p:nvPr/>
          </p:nvCxnSpPr>
          <p:spPr>
            <a:xfrm flipH="1">
              <a:off x="7425000" y="3681360"/>
              <a:ext cx="4763880" cy="3177000"/>
            </a:xfrm>
            <a:prstGeom prst="straightConnector1">
              <a:avLst/>
            </a:prstGeom>
            <a:ln w="9525" cap="rnd">
              <a:solidFill>
                <a:schemeClr val="accent1">
                  <a:alpha val="70000"/>
                </a:schemeClr>
              </a:solidFill>
              <a:round/>
            </a:ln>
          </p:spPr>
        </p:cxnSp>
        <p:sp>
          <p:nvSpPr>
            <p:cNvPr id="15" name="Rectangle 23"/>
            <p:cNvSpPr/>
            <p:nvPr/>
          </p:nvSpPr>
          <p:spPr>
            <a:xfrm>
              <a:off x="9181440" y="-8640"/>
              <a:ext cx="3007080" cy="6866280"/>
            </a:xfrm>
            <a:custGeom>
              <a:avLst/>
              <a:gdLst>
                <a:gd name="textAreaLeft" fmla="*/ 0 w 3007080"/>
                <a:gd name="textAreaRight" fmla="*/ 3007440 w 3007080"/>
                <a:gd name="textAreaTop" fmla="*/ 0 h 6866280"/>
                <a:gd name="textAreaBottom" fmla="*/ 6866640 h 6866280"/>
              </a:gdLst>
              <a:ahLst/>
              <a:cxnLst/>
              <a:rect l="textAreaLeft" t="textAreaTop" r="textAreaRight" b="textAreaBottom"/>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16" name="Rectangle 25"/>
            <p:cNvSpPr/>
            <p:nvPr/>
          </p:nvSpPr>
          <p:spPr>
            <a:xfrm>
              <a:off x="9603360" y="-8640"/>
              <a:ext cx="2588040" cy="6866280"/>
            </a:xfrm>
            <a:custGeom>
              <a:avLst/>
              <a:gdLst>
                <a:gd name="textAreaLeft" fmla="*/ 0 w 2588040"/>
                <a:gd name="textAreaRight" fmla="*/ 2588400 w 2588040"/>
                <a:gd name="textAreaTop" fmla="*/ 0 h 6866280"/>
                <a:gd name="textAreaBottom" fmla="*/ 6866640 h 6866280"/>
              </a:gdLst>
              <a:ahLst/>
              <a:cxnLst/>
              <a:rect l="textAreaLeft" t="textAreaTop" r="textAreaRight" b="textAreaBottom"/>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17" name="Isosceles Triangle 22"/>
            <p:cNvSpPr/>
            <p:nvPr/>
          </p:nvSpPr>
          <p:spPr>
            <a:xfrm>
              <a:off x="8932320" y="3048120"/>
              <a:ext cx="3259440" cy="3809520"/>
            </a:xfrm>
            <a:prstGeom prst="triangle">
              <a:avLst>
                <a:gd name="adj" fmla="val 100000"/>
              </a:avLst>
            </a:prstGeom>
            <a:solidFill>
              <a:schemeClr val="accent1">
                <a:lumMod val="75000"/>
                <a:alpha val="66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18" name="Rectangle 27"/>
            <p:cNvSpPr/>
            <p:nvPr/>
          </p:nvSpPr>
          <p:spPr>
            <a:xfrm>
              <a:off x="9334440" y="-8640"/>
              <a:ext cx="2854080" cy="6866280"/>
            </a:xfrm>
            <a:custGeom>
              <a:avLst/>
              <a:gdLst>
                <a:gd name="textAreaLeft" fmla="*/ 0 w 2854080"/>
                <a:gd name="textAreaRight" fmla="*/ 2854440 w 2854080"/>
                <a:gd name="textAreaTop" fmla="*/ 0 h 6866280"/>
                <a:gd name="textAreaBottom" fmla="*/ 6866640 h 6866280"/>
              </a:gdLst>
              <a:ahLst/>
              <a:cxnLst/>
              <a:rect l="textAreaLeft" t="textAreaTop" r="textAreaRight" b="textAreaBottom"/>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19" name="Rectangle 28"/>
            <p:cNvSpPr/>
            <p:nvPr/>
          </p:nvSpPr>
          <p:spPr>
            <a:xfrm>
              <a:off x="10898640" y="-8640"/>
              <a:ext cx="1289880" cy="6866280"/>
            </a:xfrm>
            <a:custGeom>
              <a:avLst/>
              <a:gdLst>
                <a:gd name="textAreaLeft" fmla="*/ 0 w 1289880"/>
                <a:gd name="textAreaRight" fmla="*/ 1290240 w 1289880"/>
                <a:gd name="textAreaTop" fmla="*/ 0 h 6866280"/>
                <a:gd name="textAreaBottom" fmla="*/ 6866640 h 6866280"/>
              </a:gdLst>
              <a:ahLst/>
              <a:cxnLst/>
              <a:rect l="textAreaLeft" t="textAreaTop" r="textAreaRight" b="textAreaBottom"/>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20" name="Rectangle 29"/>
            <p:cNvSpPr/>
            <p:nvPr/>
          </p:nvSpPr>
          <p:spPr>
            <a:xfrm>
              <a:off x="10938960" y="-8640"/>
              <a:ext cx="1249560" cy="6866280"/>
            </a:xfrm>
            <a:custGeom>
              <a:avLst/>
              <a:gdLst>
                <a:gd name="textAreaLeft" fmla="*/ 0 w 1249560"/>
                <a:gd name="textAreaRight" fmla="*/ 1249920 w 1249560"/>
                <a:gd name="textAreaTop" fmla="*/ 0 h 6866280"/>
                <a:gd name="textAreaBottom" fmla="*/ 6866640 h 6866280"/>
              </a:gdLst>
              <a:ahLst/>
              <a:cxnLst/>
              <a:rect l="textAreaLeft" t="textAreaTop" r="textAreaRight" b="textAreaBottom"/>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sp>
          <p:nvSpPr>
            <p:cNvPr id="21" name="Isosceles Triangle 26"/>
            <p:cNvSpPr/>
            <p:nvPr/>
          </p:nvSpPr>
          <p:spPr>
            <a:xfrm>
              <a:off x="10371600" y="3589920"/>
              <a:ext cx="1816920" cy="3267720"/>
            </a:xfrm>
            <a:prstGeom prst="triangle">
              <a:avLst>
                <a:gd name="adj" fmla="val 100000"/>
              </a:avLst>
            </a:prstGeom>
            <a:solidFill>
              <a:schemeClr val="accent1">
                <a:lumMod val="75000"/>
                <a:alpha val="66000"/>
              </a:schemeClr>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lstStyle/>
            <a:p>
              <a:pPr defTabSz="457200">
                <a:lnSpc>
                  <a:spcPct val="100000"/>
                </a:lnSpc>
              </a:pPr>
              <a:endParaRPr lang="en-AU" sz="1800" b="0" u="none" strike="noStrike">
                <a:solidFill>
                  <a:schemeClr val="lt1"/>
                </a:solidFill>
                <a:effectLst/>
                <a:uFillTx/>
                <a:latin typeface="Trebuchet MS"/>
              </a:endParaRPr>
            </a:p>
          </p:txBody>
        </p:sp>
      </p:grpSp>
      <p:sp>
        <p:nvSpPr>
          <p:cNvPr id="22" name="PlaceHolder 1"/>
          <p:cNvSpPr>
            <a:spLocks noGrp="1"/>
          </p:cNvSpPr>
          <p:nvPr>
            <p:ph type="title"/>
          </p:nvPr>
        </p:nvSpPr>
        <p:spPr>
          <a:xfrm>
            <a:off x="1506960" y="2404440"/>
            <a:ext cx="7766640" cy="1645920"/>
          </a:xfrm>
          <a:prstGeom prst="rect">
            <a:avLst/>
          </a:prstGeom>
          <a:noFill/>
          <a:ln w="0">
            <a:noFill/>
          </a:ln>
        </p:spPr>
        <p:txBody>
          <a:bodyPr lIns="91440" tIns="45720" rIns="91440" bIns="45720" anchor="b">
            <a:noAutofit/>
          </a:bodyPr>
          <a:lstStyle/>
          <a:p>
            <a:pPr indent="0" algn="r" defTabSz="457200">
              <a:lnSpc>
                <a:spcPct val="100000"/>
              </a:lnSpc>
              <a:buNone/>
            </a:pPr>
            <a:r>
              <a:rPr lang="en-US" sz="5400" b="0" u="none" strike="noStrike">
                <a:solidFill>
                  <a:schemeClr val="accent1"/>
                </a:solidFill>
                <a:effectLst/>
                <a:uFillTx/>
                <a:latin typeface="Trebuchet MS"/>
              </a:rPr>
              <a:t>Click to edit Master title style</a:t>
            </a:r>
            <a:endParaRPr lang="en-US" sz="5400" b="0" u="none" strike="noStrike">
              <a:solidFill>
                <a:schemeClr val="dk1"/>
              </a:solidFill>
              <a:effectLst/>
              <a:uFillTx/>
              <a:latin typeface="Trebuchet MS"/>
            </a:endParaRPr>
          </a:p>
        </p:txBody>
      </p:sp>
      <p:sp>
        <p:nvSpPr>
          <p:cNvPr id="23" name="PlaceHolder 2"/>
          <p:cNvSpPr>
            <a:spLocks noGrp="1"/>
          </p:cNvSpPr>
          <p:nvPr>
            <p:ph type="dt" idx="1"/>
          </p:nvPr>
        </p:nvSpPr>
        <p:spPr>
          <a:xfrm>
            <a:off x="7205040" y="6041520"/>
            <a:ext cx="911520" cy="364680"/>
          </a:xfrm>
          <a:prstGeom prst="rect">
            <a:avLst/>
          </a:prstGeom>
          <a:noFill/>
          <a:ln w="0">
            <a:noFill/>
          </a:ln>
        </p:spPr>
        <p:txBody>
          <a:bodyPr lIns="91440" tIns="45720" rIns="91440" bIns="45720" anchor="ctr">
            <a:noAutofit/>
          </a:bodyPr>
          <a:lstStyle>
            <a:lvl1pPr indent="0" algn="r" defTabSz="457200">
              <a:lnSpc>
                <a:spcPct val="100000"/>
              </a:lnSpc>
              <a:buNone/>
              <a:defRPr lang="en-US" sz="900" b="0" u="none" strike="noStrike">
                <a:solidFill>
                  <a:schemeClr val="dk1">
                    <a:tint val="75000"/>
                  </a:schemeClr>
                </a:solidFill>
                <a:effectLst/>
                <a:uFillTx/>
                <a:latin typeface="Trebuchet MS"/>
              </a:defRPr>
            </a:lvl1pPr>
          </a:lstStyle>
          <a:p>
            <a:pPr indent="0" algn="r" defTabSz="457200">
              <a:lnSpc>
                <a:spcPct val="100000"/>
              </a:lnSpc>
              <a:buNone/>
            </a:pPr>
            <a:r>
              <a:rPr lang="en-US" sz="900" b="0" u="none" strike="noStrike">
                <a:solidFill>
                  <a:schemeClr val="dk1">
                    <a:tint val="75000"/>
                  </a:schemeClr>
                </a:solidFill>
                <a:effectLst/>
                <a:uFillTx/>
                <a:latin typeface="Trebuchet MS"/>
              </a:rPr>
              <a:t>&lt;date/time&gt;</a:t>
            </a:r>
            <a:endParaRPr lang="en-US" sz="900" b="0" u="none" strike="noStrike">
              <a:solidFill>
                <a:srgbClr val="000000"/>
              </a:solidFill>
              <a:effectLst/>
              <a:uFillTx/>
              <a:latin typeface="Times New Roman"/>
            </a:endParaRPr>
          </a:p>
        </p:txBody>
      </p:sp>
      <p:sp>
        <p:nvSpPr>
          <p:cNvPr id="24" name="PlaceHolder 3"/>
          <p:cNvSpPr>
            <a:spLocks noGrp="1"/>
          </p:cNvSpPr>
          <p:nvPr>
            <p:ph type="ftr" idx="2"/>
          </p:nvPr>
        </p:nvSpPr>
        <p:spPr>
          <a:xfrm>
            <a:off x="677160" y="6041520"/>
            <a:ext cx="629712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25" name="PlaceHolder 4"/>
          <p:cNvSpPr>
            <a:spLocks noGrp="1"/>
          </p:cNvSpPr>
          <p:nvPr>
            <p:ph type="sldNum" idx="3"/>
          </p:nvPr>
        </p:nvSpPr>
        <p:spPr>
          <a:xfrm>
            <a:off x="8590680" y="6041520"/>
            <a:ext cx="682920" cy="364680"/>
          </a:xfrm>
          <a:prstGeom prst="rect">
            <a:avLst/>
          </a:prstGeom>
          <a:noFill/>
          <a:ln w="0">
            <a:noFill/>
          </a:ln>
        </p:spPr>
        <p:txBody>
          <a:bodyPr lIns="91440" tIns="45720" rIns="91440" bIns="45720" anchor="ctr">
            <a:noAutofit/>
          </a:bodyPr>
          <a:lstStyle>
            <a:lvl1pPr indent="0" algn="r" defTabSz="457200">
              <a:lnSpc>
                <a:spcPct val="100000"/>
              </a:lnSpc>
              <a:buNone/>
              <a:defRPr lang="en-US" sz="900" b="0" u="none" strike="noStrike">
                <a:solidFill>
                  <a:schemeClr val="accent1"/>
                </a:solidFill>
                <a:effectLst/>
                <a:uFillTx/>
                <a:latin typeface="Trebuchet MS"/>
              </a:defRPr>
            </a:lvl1pPr>
          </a:lstStyle>
          <a:p>
            <a:pPr indent="0" algn="r" defTabSz="457200">
              <a:lnSpc>
                <a:spcPct val="100000"/>
              </a:lnSpc>
              <a:buNone/>
            </a:pPr>
            <a:fld id="{08BEE78D-5BFB-4361-A715-06A6E95D3B1E}" type="slidenum">
              <a:rPr lang="en-US" sz="900" b="0" u="none" strike="noStrike">
                <a:solidFill>
                  <a:schemeClr val="accent1"/>
                </a:solidFill>
                <a:effectLst/>
                <a:uFillTx/>
                <a:latin typeface="Trebuchet MS"/>
              </a:rPr>
              <a:t>‹#›</a:t>
            </a:fld>
            <a:endParaRPr lang="en-US" sz="900" b="0" u="none" strike="noStrike">
              <a:solidFill>
                <a:srgbClr val="000000"/>
              </a:solidFill>
              <a:effectLst/>
              <a:uFillTx/>
              <a:latin typeface="Times New Roman"/>
            </a:endParaRPr>
          </a:p>
        </p:txBody>
      </p:sp>
      <p:sp>
        <p:nvSpPr>
          <p:cNvPr id="2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chemeClr val="dk1">
                    <a:lumMod val="75000"/>
                    <a:lumOff val="25000"/>
                  </a:schemeClr>
                </a:solidFill>
                <a:effectLst/>
                <a:uFillTx/>
                <a:latin typeface="Trebuchet MS"/>
              </a:rPr>
              <a:t>Click to edit the outline text format</a:t>
            </a:r>
          </a:p>
          <a:p>
            <a:pPr marL="864000" lvl="1" indent="-324000">
              <a:spcBef>
                <a:spcPts val="1134"/>
              </a:spcBef>
              <a:buClr>
                <a:srgbClr val="000000"/>
              </a:buClr>
              <a:buSzPct val="75000"/>
              <a:buFont typeface="Symbol" charset="2"/>
              <a:buChar char=""/>
            </a:pPr>
            <a:r>
              <a:rPr lang="en-US" sz="1400" b="0" u="none" strike="noStrike">
                <a:solidFill>
                  <a:schemeClr val="dk1">
                    <a:lumMod val="75000"/>
                    <a:lumOff val="25000"/>
                  </a:schemeClr>
                </a:solidFill>
                <a:effectLst/>
                <a:uFillTx/>
                <a:latin typeface="Trebuchet MS"/>
              </a:rPr>
              <a:t>Second Outline Level</a:t>
            </a:r>
          </a:p>
          <a:p>
            <a:pPr marL="1296000" lvl="2" indent="-288000">
              <a:spcBef>
                <a:spcPts val="850"/>
              </a:spcBef>
              <a:buClr>
                <a:srgbClr val="000000"/>
              </a:buClr>
              <a:buSzPct val="45000"/>
              <a:buFont typeface="Wingdings" charset="2"/>
              <a:buChar char=""/>
            </a:pPr>
            <a:r>
              <a:rPr lang="en-US" sz="1200" b="0" u="none" strike="noStrike">
                <a:solidFill>
                  <a:schemeClr val="dk1">
                    <a:lumMod val="75000"/>
                    <a:lumOff val="25000"/>
                  </a:schemeClr>
                </a:solidFill>
                <a:effectLst/>
                <a:uFillTx/>
                <a:latin typeface="Trebuchet MS"/>
              </a:rPr>
              <a:t>Third Outline Level</a:t>
            </a:r>
          </a:p>
          <a:p>
            <a:pPr marL="1728000" lvl="3" indent="-216000">
              <a:spcBef>
                <a:spcPts val="567"/>
              </a:spcBef>
              <a:buClr>
                <a:srgbClr val="000000"/>
              </a:buClr>
              <a:buSzPct val="75000"/>
              <a:buFont typeface="Symbol" charset="2"/>
              <a:buChar char=""/>
            </a:pPr>
            <a:r>
              <a:rPr lang="en-US" sz="1200" b="0" u="none" strike="noStrike">
                <a:solidFill>
                  <a:schemeClr val="dk1">
                    <a:lumMod val="75000"/>
                    <a:lumOff val="25000"/>
                  </a:schemeClr>
                </a:solidFill>
                <a:effectLst/>
                <a:uFillTx/>
                <a:latin typeface="Trebuchet MS"/>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lumMod val="75000"/>
                    <a:lumOff val="25000"/>
                  </a:schemeClr>
                </a:solidFill>
                <a:effectLst/>
                <a:uFillTx/>
                <a:latin typeface="Trebuchet MS"/>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lumMod val="75000"/>
                    <a:lumOff val="25000"/>
                  </a:schemeClr>
                </a:solidFill>
                <a:effectLst/>
                <a:uFillTx/>
                <a:latin typeface="Trebuchet MS"/>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lumMod val="75000"/>
                    <a:lumOff val="25000"/>
                  </a:schemeClr>
                </a:solidFill>
                <a:effectLst/>
                <a:uFillTx/>
                <a:latin typeface="Trebuchet MS"/>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70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89" name="PlaceHolder 1"/>
          <p:cNvSpPr>
            <a:spLocks noGrp="1"/>
          </p:cNvSpPr>
          <p:nvPr>
            <p:ph type="title"/>
          </p:nvPr>
        </p:nvSpPr>
        <p:spPr>
          <a:xfrm>
            <a:off x="591840" y="4462272"/>
            <a:ext cx="9393408" cy="1487448"/>
          </a:xfrm>
          <a:prstGeom prst="rect">
            <a:avLst/>
          </a:prstGeom>
          <a:noFill/>
          <a:ln w="0">
            <a:noFill/>
          </a:ln>
        </p:spPr>
        <p:txBody>
          <a:bodyPr lIns="36720" tIns="23040" rIns="36720" bIns="23040" anchor="ctr">
            <a:normAutofit/>
          </a:bodyPr>
          <a:lstStyle/>
          <a:p>
            <a:pPr indent="0" algn="ctr" defTabSz="457200">
              <a:lnSpc>
                <a:spcPct val="100000"/>
              </a:lnSpc>
              <a:spcAft>
                <a:spcPts val="201"/>
              </a:spcAft>
              <a:buNone/>
            </a:pPr>
            <a:r>
              <a:rPr lang="en-AU" sz="3400" b="1" u="none" strike="noStrike" dirty="0">
                <a:solidFill>
                  <a:srgbClr val="123854"/>
                </a:solidFill>
                <a:effectLst/>
                <a:uFillTx/>
                <a:latin typeface="Aptos Display"/>
              </a:rPr>
              <a:t>Capability, Assets and Company Values </a:t>
            </a:r>
            <a:endParaRPr lang="en-US" sz="3400" b="0" u="none" strike="noStrike" dirty="0">
              <a:solidFill>
                <a:schemeClr val="dk1"/>
              </a:solidFill>
              <a:effectLst/>
              <a:uFillTx/>
              <a:latin typeface="Trebuchet MS"/>
            </a:endParaRPr>
          </a:p>
        </p:txBody>
      </p:sp>
      <p:pic>
        <p:nvPicPr>
          <p:cNvPr id="290" name="Picture 2"/>
          <p:cNvPicPr/>
          <p:nvPr/>
        </p:nvPicPr>
        <p:blipFill>
          <a:blip r:embed="rId2"/>
          <a:stretch/>
        </p:blipFill>
        <p:spPr>
          <a:xfrm>
            <a:off x="1517400" y="987480"/>
            <a:ext cx="6878520" cy="3092760"/>
          </a:xfrm>
          <a:prstGeom prst="rect">
            <a:avLst/>
          </a:prstGeom>
          <a:noFill/>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TextBox 1"/>
          <p:cNvSpPr/>
          <p:nvPr/>
        </p:nvSpPr>
        <p:spPr>
          <a:xfrm>
            <a:off x="902880" y="1807920"/>
            <a:ext cx="8189640" cy="5279309"/>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7000"/>
              </a:lnSpc>
              <a:spcAft>
                <a:spcPts val="400"/>
              </a:spcAft>
            </a:pPr>
            <a:r>
              <a:rPr lang="en-AU" sz="1400" b="0" u="none" strike="noStrike" dirty="0">
                <a:effectLst/>
                <a:uFillTx/>
                <a:latin typeface="Aptos"/>
                <a:ea typeface="Aptos"/>
              </a:rPr>
              <a:t>Oz-Tac Engineering is a proudly Australian-owned and operated company specialising in the design, manufacture and delivery of custom, fit-for-purpose engineering solutions for the oil, gas, mining and construction industries. We combine practical engineering expertise, comprehensive in-house manufacturing capabilities and a commitment to quality, so we can deliver solutions for each, and every project. </a:t>
            </a:r>
          </a:p>
          <a:p>
            <a:pPr defTabSz="457200">
              <a:lnSpc>
                <a:spcPct val="107000"/>
              </a:lnSpc>
              <a:spcAft>
                <a:spcPts val="400"/>
              </a:spcAft>
            </a:pPr>
            <a:endParaRPr lang="en-AU" sz="1400" b="0" u="none" strike="noStrike" dirty="0">
              <a:effectLst/>
              <a:uFillTx/>
              <a:latin typeface="Aptos"/>
              <a:ea typeface="Aptos"/>
            </a:endParaRPr>
          </a:p>
          <a:p>
            <a:pPr defTabSz="457200">
              <a:lnSpc>
                <a:spcPct val="100000"/>
              </a:lnSpc>
              <a:spcAft>
                <a:spcPts val="400"/>
              </a:spcAft>
            </a:pPr>
            <a:r>
              <a:rPr lang="en-AU" sz="1400" dirty="0">
                <a:latin typeface="Aptos"/>
              </a:rPr>
              <a:t>Our key strength lies in our ability to manage projects from manufacturing drawing packages through to fabrication, abrasive blasting, industrial coatings, installation and commissioning. By providing an integrated, end-to-end service, we support greater control over quality, consistency and traceability while helping streamline project delivery and reduce the complexity of coordinating multiple suppliers.</a:t>
            </a:r>
          </a:p>
          <a:p>
            <a:pPr defTabSz="457200">
              <a:lnSpc>
                <a:spcPct val="107000"/>
              </a:lnSpc>
              <a:spcAft>
                <a:spcPts val="400"/>
              </a:spcAft>
            </a:pPr>
            <a:endParaRPr lang="en-AU" sz="1400" dirty="0">
              <a:latin typeface="Aptos"/>
            </a:endParaRPr>
          </a:p>
          <a:p>
            <a:r>
              <a:rPr lang="en-AU" sz="1400" dirty="0">
                <a:latin typeface="Aptos"/>
              </a:rPr>
              <a:t>Quality and compliance underpin everything we do. Our ISO 9001 and AS/NZS 5131 CC2 certifications support our commitment to controlled processes, while comprehensive manufacturing traceability, testing and compliance documentation provide clients with confidence in the integrity and performance of their components and equipment.</a:t>
            </a:r>
          </a:p>
          <a:p>
            <a:pPr defTabSz="457200">
              <a:lnSpc>
                <a:spcPct val="107000"/>
              </a:lnSpc>
              <a:spcAft>
                <a:spcPts val="400"/>
              </a:spcAft>
            </a:pPr>
            <a:endParaRPr lang="en-AU" sz="1400" b="0" u="none" strike="noStrike" dirty="0">
              <a:effectLst/>
              <a:uFillTx/>
              <a:latin typeface="Aptos"/>
            </a:endParaRPr>
          </a:p>
          <a:p>
            <a:pPr defTabSz="457200">
              <a:lnSpc>
                <a:spcPct val="100000"/>
              </a:lnSpc>
              <a:spcAft>
                <a:spcPts val="400"/>
              </a:spcAft>
            </a:pPr>
            <a:r>
              <a:rPr lang="en-AU" sz="1400" dirty="0">
                <a:latin typeface="Aptos"/>
              </a:rPr>
              <a:t>At Oz-Tac Engineering, we understand that reliability, workmanship and dependable delivery are critical to our clients’ operations. We focus on building strong working relationships, responding to project-specific requirements and delivering practical, durable solutions that meet the demands of challenging industrial environments.</a:t>
            </a:r>
          </a:p>
          <a:p>
            <a:pPr defTabSz="457200">
              <a:lnSpc>
                <a:spcPct val="107000"/>
              </a:lnSpc>
              <a:spcAft>
                <a:spcPts val="400"/>
              </a:spcAft>
            </a:pPr>
            <a:endParaRPr lang="en-AU" sz="1400" b="0" u="none" strike="noStrike" dirty="0">
              <a:effectLst/>
              <a:uFillTx/>
              <a:latin typeface="Aptos"/>
            </a:endParaRPr>
          </a:p>
          <a:p>
            <a:pPr defTabSz="457200">
              <a:lnSpc>
                <a:spcPct val="107000"/>
              </a:lnSpc>
              <a:spcAft>
                <a:spcPts val="400"/>
              </a:spcAft>
            </a:pPr>
            <a:endParaRPr lang="en-US" sz="1400" b="0" u="none" strike="noStrike" dirty="0">
              <a:effectLst/>
              <a:uFillTx/>
              <a:latin typeface="Arial"/>
            </a:endParaRPr>
          </a:p>
        </p:txBody>
      </p:sp>
      <p:sp>
        <p:nvSpPr>
          <p:cNvPr id="292"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8F50DF7A-BE55-4ADD-BB7D-A93DF176E503}" type="slidenum">
              <a:rPr lang="en-US" sz="900" b="0" u="none" strike="noStrike">
                <a:solidFill>
                  <a:schemeClr val="accent1"/>
                </a:solidFill>
                <a:effectLst/>
                <a:uFillTx/>
                <a:latin typeface="Trebuchet MS"/>
              </a:rPr>
              <a:t>2</a:t>
            </a:fld>
            <a:endParaRPr lang="en-US" sz="900" b="0" u="none" strike="noStrike">
              <a:solidFill>
                <a:srgbClr val="000000"/>
              </a:solidFill>
              <a:effectLst/>
              <a:uFillTx/>
              <a:latin typeface="Times New Roman"/>
            </a:endParaRPr>
          </a:p>
        </p:txBody>
      </p:sp>
      <p:sp>
        <p:nvSpPr>
          <p:cNvPr id="293" name="TextBox 6"/>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Company Statement	</a:t>
            </a:r>
            <a:endParaRPr lang="en-US" sz="2200" b="0" u="none" strike="noStrike">
              <a:solidFill>
                <a:srgbClr val="000000"/>
              </a:solidFill>
              <a:effectLst/>
              <a:uFillTx/>
              <a:latin typeface="Arial"/>
            </a:endParaRPr>
          </a:p>
        </p:txBody>
      </p:sp>
      <p:pic>
        <p:nvPicPr>
          <p:cNvPr id="294" name="Picture 2"/>
          <p:cNvPicPr/>
          <p:nvPr/>
        </p:nvPicPr>
        <p:blipFill>
          <a:blip r:embed="rId2"/>
          <a:stretch/>
        </p:blipFill>
        <p:spPr>
          <a:xfrm>
            <a:off x="350640" y="259200"/>
            <a:ext cx="2733120" cy="122868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0">
            <a:noFill/>
          </a:ln>
        </p:spPr>
      </p:pic>
      <p:sp>
        <p:nvSpPr>
          <p:cNvPr id="295" name="Rectangle 7"/>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TextBox 1"/>
          <p:cNvSpPr/>
          <p:nvPr/>
        </p:nvSpPr>
        <p:spPr>
          <a:xfrm>
            <a:off x="1717200" y="1582560"/>
            <a:ext cx="8140032" cy="4857840"/>
          </a:xfrm>
          <a:prstGeom prst="rect">
            <a:avLst/>
          </a:prstGeom>
          <a:noFill/>
          <a:ln w="0">
            <a:noFill/>
          </a:ln>
        </p:spPr>
        <p:style>
          <a:lnRef idx="0">
            <a:scrgbClr r="0" g="0" b="0"/>
          </a:lnRef>
          <a:fillRef idx="0">
            <a:scrgbClr r="0" g="0" b="0"/>
          </a:fillRef>
          <a:effectRef idx="0">
            <a:scrgbClr r="0" g="0" b="0"/>
          </a:effectRef>
          <a:fontRef idx="minor"/>
        </p:style>
        <p:txBody>
          <a:bodyPr wrap="square" lIns="36720" tIns="23040" rIns="36720" bIns="23040" anchor="t">
            <a:spAutoFit/>
          </a:bodyPr>
          <a:lstStyle/>
          <a:p>
            <a:pPr marL="343080" indent="-343080" defTabSz="457200">
              <a:lnSpc>
                <a:spcPct val="100000"/>
              </a:lnSpc>
              <a:spcAft>
                <a:spcPts val="400"/>
              </a:spcAft>
              <a:buClr>
                <a:srgbClr val="000000"/>
              </a:buClr>
              <a:buFont typeface="Symbol" charset="2"/>
              <a:buChar char=""/>
              <a:tabLst>
                <a:tab pos="457200" algn="l"/>
              </a:tabLst>
            </a:pPr>
            <a:r>
              <a:rPr lang="en-AU" sz="1400" b="1" u="none" strike="noStrike" dirty="0">
                <a:solidFill>
                  <a:srgbClr val="000000"/>
                </a:solidFill>
                <a:effectLst/>
                <a:uFillTx/>
                <a:latin typeface="Aptos"/>
                <a:ea typeface="Times New Roman"/>
              </a:rPr>
              <a:t>Custom Fit-for-Purpose Manufacturing:</a:t>
            </a:r>
            <a:r>
              <a:rPr lang="en-AU" sz="1400" b="0" u="none" strike="noStrike" dirty="0">
                <a:solidFill>
                  <a:srgbClr val="2D3741"/>
                </a:solidFill>
                <a:effectLst/>
                <a:uFillTx/>
                <a:latin typeface="Aptos"/>
                <a:ea typeface="Times New Roman"/>
              </a:rPr>
              <a:t> Expertly designed solutions tailored to meet the unique needs of the oil and gas, Mining, Timber manufacturing and construction sectors.</a:t>
            </a:r>
            <a:endParaRPr lang="en-US" sz="1400" b="0" u="none" strike="noStrike" dirty="0">
              <a:solidFill>
                <a:srgbClr val="000000"/>
              </a:solidFill>
              <a:effectLst/>
              <a:uFillTx/>
              <a:latin typeface="Arial"/>
            </a:endParaRPr>
          </a:p>
          <a:p>
            <a:pPr defTabSz="457200">
              <a:lnSpc>
                <a:spcPct val="100000"/>
              </a:lnSpc>
              <a:spcAft>
                <a:spcPts val="400"/>
              </a:spcAft>
              <a:tabLst>
                <a:tab pos="457200" algn="l"/>
              </a:tabLst>
            </a:pPr>
            <a:endParaRPr lang="en-US" sz="1600" b="0" u="none" strike="noStrike" dirty="0">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dirty="0">
                <a:solidFill>
                  <a:srgbClr val="000000"/>
                </a:solidFill>
                <a:effectLst/>
                <a:uFillTx/>
                <a:latin typeface="Aptos"/>
                <a:ea typeface="Times New Roman"/>
              </a:rPr>
              <a:t>ISO 9001 Quality Management Systems:</a:t>
            </a:r>
            <a:r>
              <a:rPr lang="en-AU" sz="1400" b="0" u="none" strike="noStrike" dirty="0">
                <a:solidFill>
                  <a:srgbClr val="2D3741"/>
                </a:solidFill>
                <a:effectLst/>
                <a:uFillTx/>
                <a:latin typeface="Aptos"/>
                <a:ea typeface="Times New Roman"/>
              </a:rPr>
              <a:t> Rigorous adherence to internationally recognized standards ensures consistent quality and reliability.</a:t>
            </a:r>
            <a:endParaRPr lang="en-US" sz="1400" b="0" u="none" strike="noStrike" dirty="0">
              <a:solidFill>
                <a:srgbClr val="000000"/>
              </a:solidFill>
              <a:effectLst/>
              <a:uFillTx/>
              <a:latin typeface="Arial"/>
            </a:endParaRPr>
          </a:p>
          <a:p>
            <a:pPr defTabSz="457200">
              <a:lnSpc>
                <a:spcPct val="100000"/>
              </a:lnSpc>
              <a:spcAft>
                <a:spcPts val="400"/>
              </a:spcAft>
              <a:tabLst>
                <a:tab pos="457200" algn="l"/>
              </a:tabLst>
            </a:pPr>
            <a:endParaRPr lang="en-US" sz="1600" b="0" u="none" strike="noStrike" dirty="0">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dirty="0">
                <a:solidFill>
                  <a:schemeClr val="dk1"/>
                </a:solidFill>
                <a:effectLst/>
                <a:uFillTx/>
                <a:latin typeface="Aptos"/>
                <a:ea typeface="Aptos"/>
              </a:rPr>
              <a:t>Steelwork Compliance Australia </a:t>
            </a:r>
            <a:r>
              <a:rPr lang="en-AU" sz="1400" b="0" u="none" strike="noStrike" dirty="0">
                <a:solidFill>
                  <a:srgbClr val="2D3741"/>
                </a:solidFill>
                <a:effectLst/>
                <a:uFillTx/>
                <a:latin typeface="Aptos"/>
                <a:ea typeface="Aptos"/>
              </a:rPr>
              <a:t>AS/5131</a:t>
            </a:r>
            <a:r>
              <a:rPr lang="en-AU" sz="1400" b="1" u="none" strike="noStrike" dirty="0">
                <a:solidFill>
                  <a:srgbClr val="000000"/>
                </a:solidFill>
                <a:effectLst/>
                <a:uFillTx/>
                <a:latin typeface="Aptos"/>
                <a:ea typeface="Times New Roman"/>
              </a:rPr>
              <a:t>:</a:t>
            </a:r>
            <a:r>
              <a:rPr lang="en-AU" sz="1400" b="0" u="none" strike="noStrike" dirty="0">
                <a:solidFill>
                  <a:srgbClr val="2D3741"/>
                </a:solidFill>
                <a:effectLst/>
                <a:uFillTx/>
                <a:latin typeface="Aptos"/>
                <a:ea typeface="Times New Roman"/>
              </a:rPr>
              <a:t> Quality management system, fabrication processes, welding controls, and inspection procedures meet the requirements to manufacture CC2 structural steelwork.</a:t>
            </a:r>
            <a:endParaRPr lang="en-US" sz="1400" b="0" u="none" strike="noStrike" dirty="0">
              <a:solidFill>
                <a:srgbClr val="000000"/>
              </a:solidFill>
              <a:effectLst/>
              <a:uFillTx/>
              <a:latin typeface="Arial"/>
            </a:endParaRPr>
          </a:p>
          <a:p>
            <a:pPr defTabSz="457200">
              <a:lnSpc>
                <a:spcPct val="100000"/>
              </a:lnSpc>
              <a:spcAft>
                <a:spcPts val="400"/>
              </a:spcAft>
              <a:tabLst>
                <a:tab pos="457200" algn="l"/>
              </a:tabLst>
            </a:pPr>
            <a:endParaRPr lang="en-US" sz="1600" b="0" u="none" strike="noStrike" dirty="0">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dirty="0">
                <a:solidFill>
                  <a:srgbClr val="000000"/>
                </a:solidFill>
                <a:effectLst/>
                <a:uFillTx/>
                <a:latin typeface="Aptos"/>
                <a:ea typeface="Times New Roman"/>
              </a:rPr>
              <a:t>3D Modelling and Drafting Engineering (RPEQ):</a:t>
            </a:r>
            <a:r>
              <a:rPr lang="en-AU" sz="1400" b="0" u="none" strike="noStrike" dirty="0">
                <a:solidFill>
                  <a:srgbClr val="2D3741"/>
                </a:solidFill>
                <a:effectLst/>
                <a:uFillTx/>
                <a:latin typeface="Aptos"/>
                <a:ea typeface="Times New Roman"/>
              </a:rPr>
              <a:t> Cutting-edge design and engineering services led by Registered Professional Engineers of Queensland, ensuring precision and compliance with industry standards.</a:t>
            </a:r>
            <a:endParaRPr lang="en-US" sz="1400" b="0" u="none" strike="noStrike" dirty="0">
              <a:solidFill>
                <a:srgbClr val="000000"/>
              </a:solidFill>
              <a:effectLst/>
              <a:uFillTx/>
              <a:latin typeface="Arial"/>
            </a:endParaRPr>
          </a:p>
          <a:p>
            <a:pPr defTabSz="457200">
              <a:lnSpc>
                <a:spcPct val="100000"/>
              </a:lnSpc>
              <a:spcAft>
                <a:spcPts val="400"/>
              </a:spcAft>
              <a:tabLst>
                <a:tab pos="457200" algn="l"/>
              </a:tabLst>
            </a:pPr>
            <a:endParaRPr lang="en-US" sz="1600" b="0" u="none" strike="noStrike" dirty="0">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dirty="0">
                <a:solidFill>
                  <a:srgbClr val="000000"/>
                </a:solidFill>
                <a:effectLst/>
                <a:uFillTx/>
                <a:latin typeface="Aptos"/>
                <a:ea typeface="Times New Roman"/>
              </a:rPr>
              <a:t>End-to-End In-House Manufacturing:</a:t>
            </a:r>
            <a:r>
              <a:rPr lang="en-AU" sz="1400" b="0" u="none" strike="noStrike" dirty="0">
                <a:solidFill>
                  <a:srgbClr val="2D3741"/>
                </a:solidFill>
                <a:effectLst/>
                <a:uFillTx/>
                <a:latin typeface="Aptos"/>
                <a:ea typeface="Times New Roman"/>
              </a:rPr>
              <a:t> Comprehensive capabilities including design, engineering, fabrication, welding, abrasive blasting, powder coating, and painting.</a:t>
            </a:r>
            <a:endParaRPr lang="en-US" sz="1400" b="0" u="none" strike="noStrike" dirty="0">
              <a:solidFill>
                <a:srgbClr val="000000"/>
              </a:solidFill>
              <a:effectLst/>
              <a:uFillTx/>
              <a:latin typeface="Arial"/>
            </a:endParaRPr>
          </a:p>
          <a:p>
            <a:pPr defTabSz="457200">
              <a:lnSpc>
                <a:spcPct val="100000"/>
              </a:lnSpc>
              <a:spcAft>
                <a:spcPts val="400"/>
              </a:spcAft>
              <a:tabLst>
                <a:tab pos="457200" algn="l"/>
              </a:tabLst>
            </a:pPr>
            <a:endParaRPr lang="en-US" sz="1600" b="0" u="none" strike="noStrike" dirty="0">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dirty="0">
                <a:solidFill>
                  <a:srgbClr val="000000"/>
                </a:solidFill>
                <a:effectLst/>
                <a:uFillTx/>
                <a:latin typeface="Aptos"/>
                <a:ea typeface="Times New Roman"/>
              </a:rPr>
              <a:t>Transportation and Site Delivery:</a:t>
            </a:r>
            <a:r>
              <a:rPr lang="en-AU" sz="1400" b="0" u="none" strike="noStrike" dirty="0">
                <a:solidFill>
                  <a:srgbClr val="2D3741"/>
                </a:solidFill>
                <a:effectLst/>
                <a:uFillTx/>
                <a:latin typeface="Aptos"/>
                <a:ea typeface="Times New Roman"/>
              </a:rPr>
              <a:t> Efficient logistics and transport solutions to ensure timely delivery and installation at client sites.</a:t>
            </a:r>
            <a:endParaRPr lang="en-US" sz="1400" b="0" u="none" strike="noStrike" dirty="0">
              <a:solidFill>
                <a:srgbClr val="000000"/>
              </a:solidFill>
              <a:effectLst/>
              <a:uFillTx/>
              <a:latin typeface="Arial"/>
            </a:endParaRPr>
          </a:p>
        </p:txBody>
      </p:sp>
      <p:sp>
        <p:nvSpPr>
          <p:cNvPr id="297"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63588FA6-26FA-4A1A-85AD-BE84A3660364}" type="slidenum">
              <a:rPr lang="en-US" sz="900" b="0" u="none" strike="noStrike">
                <a:solidFill>
                  <a:schemeClr val="accent1"/>
                </a:solidFill>
                <a:effectLst/>
                <a:uFillTx/>
                <a:latin typeface="Trebuchet MS"/>
              </a:rPr>
              <a:t>3</a:t>
            </a:fld>
            <a:endParaRPr lang="en-US" sz="900" b="0" u="none" strike="noStrike">
              <a:solidFill>
                <a:srgbClr val="000000"/>
              </a:solidFill>
              <a:effectLst/>
              <a:uFillTx/>
              <a:latin typeface="Times New Roman"/>
            </a:endParaRPr>
          </a:p>
        </p:txBody>
      </p:sp>
      <p:sp>
        <p:nvSpPr>
          <p:cNvPr id="298" name="TextBox 6"/>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Core Competencies	</a:t>
            </a:r>
            <a:endParaRPr lang="en-US" sz="2200" b="0" u="none" strike="noStrike">
              <a:solidFill>
                <a:srgbClr val="000000"/>
              </a:solidFill>
              <a:effectLst/>
              <a:uFillTx/>
              <a:latin typeface="Arial"/>
            </a:endParaRPr>
          </a:p>
        </p:txBody>
      </p:sp>
      <p:pic>
        <p:nvPicPr>
          <p:cNvPr id="299" name="Picture 2"/>
          <p:cNvPicPr/>
          <p:nvPr/>
        </p:nvPicPr>
        <p:blipFill>
          <a:blip r:embed="rId2"/>
          <a:stretch/>
        </p:blipFill>
        <p:spPr>
          <a:xfrm>
            <a:off x="350640" y="259200"/>
            <a:ext cx="2733120" cy="1228680"/>
          </a:xfrm>
          <a:prstGeom prst="rect">
            <a:avLst/>
          </a:prstGeom>
          <a:noFill/>
          <a:ln w="0">
            <a:noFill/>
          </a:ln>
        </p:spPr>
      </p:pic>
      <p:sp>
        <p:nvSpPr>
          <p:cNvPr id="300" name="Rectangle 7"/>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extBox 1"/>
          <p:cNvSpPr/>
          <p:nvPr/>
        </p:nvSpPr>
        <p:spPr>
          <a:xfrm>
            <a:off x="902880" y="1807920"/>
            <a:ext cx="8189640" cy="452412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marL="343080" indent="-343080" defTabSz="457200">
              <a:lnSpc>
                <a:spcPct val="100000"/>
              </a:lnSpc>
              <a:spcAft>
                <a:spcPts val="400"/>
              </a:spcAft>
              <a:buClr>
                <a:srgbClr val="000000"/>
              </a:buClr>
              <a:buFont typeface="Symbol" charset="2"/>
              <a:buChar char=""/>
              <a:tabLst>
                <a:tab pos="457200" algn="l"/>
              </a:tabLst>
            </a:pPr>
            <a:r>
              <a:rPr lang="en-AU" sz="1400" b="1" u="none" strike="noStrike">
                <a:solidFill>
                  <a:srgbClr val="000000"/>
                </a:solidFill>
                <a:effectLst/>
                <a:uFillTx/>
                <a:latin typeface="Aptos"/>
                <a:ea typeface="Times New Roman"/>
              </a:rPr>
              <a:t>Innovation Focus:</a:t>
            </a:r>
            <a:r>
              <a:rPr lang="en-AU" sz="1400" b="0" u="none" strike="noStrike">
                <a:solidFill>
                  <a:srgbClr val="2D3741"/>
                </a:solidFill>
                <a:effectLst/>
                <a:uFillTx/>
                <a:latin typeface="Aptos"/>
                <a:ea typeface="Times New Roman"/>
              </a:rPr>
              <a:t> Leveraging the latest technologies and methodologies to provide innovative solutions that enhance operational efficiency and performance.</a:t>
            </a:r>
            <a:endParaRPr lang="en-US" sz="1400" b="0" u="none" strike="noStrike">
              <a:solidFill>
                <a:srgbClr val="000000"/>
              </a:solidFill>
              <a:effectLst/>
              <a:uFillTx/>
              <a:latin typeface="Arial"/>
            </a:endParaRPr>
          </a:p>
          <a:p>
            <a:pPr defTabSz="457200">
              <a:lnSpc>
                <a:spcPct val="100000"/>
              </a:lnSpc>
              <a:spcAft>
                <a:spcPts val="400"/>
              </a:spcAft>
              <a:tabLst>
                <a:tab pos="457200" algn="l"/>
              </a:tabLst>
            </a:pPr>
            <a:endParaRPr lang="en-US" sz="1600" b="0" u="none" strike="noStrike">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a:solidFill>
                  <a:srgbClr val="000000"/>
                </a:solidFill>
                <a:effectLst/>
                <a:uFillTx/>
                <a:latin typeface="Aptos"/>
                <a:ea typeface="Times New Roman"/>
              </a:rPr>
              <a:t>Customer-Centric Approach:</a:t>
            </a:r>
            <a:r>
              <a:rPr lang="en-AU" sz="1400" b="0" u="none" strike="noStrike">
                <a:solidFill>
                  <a:srgbClr val="2D3741"/>
                </a:solidFill>
                <a:effectLst/>
                <a:uFillTx/>
                <a:latin typeface="Aptos"/>
                <a:ea typeface="Times New Roman"/>
              </a:rPr>
              <a:t> Dedicated to exceeding client expectations through personalised service and a commitment to high-quality outcomes.</a:t>
            </a:r>
            <a:endParaRPr lang="en-US" sz="1400" b="0" u="none" strike="noStrike">
              <a:solidFill>
                <a:srgbClr val="000000"/>
              </a:solidFill>
              <a:effectLst/>
              <a:uFillTx/>
              <a:latin typeface="Arial"/>
            </a:endParaRPr>
          </a:p>
          <a:p>
            <a:pPr defTabSz="457200">
              <a:lnSpc>
                <a:spcPct val="100000"/>
              </a:lnSpc>
              <a:spcAft>
                <a:spcPts val="400"/>
              </a:spcAft>
              <a:tabLst>
                <a:tab pos="457200" algn="l"/>
              </a:tabLst>
            </a:pPr>
            <a:endParaRPr lang="en-US" sz="1600" b="0" u="none" strike="noStrike">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a:solidFill>
                  <a:srgbClr val="000000"/>
                </a:solidFill>
                <a:effectLst/>
                <a:uFillTx/>
                <a:latin typeface="Aptos"/>
                <a:ea typeface="Times New Roman"/>
              </a:rPr>
              <a:t>Comprehensive Service Offering:</a:t>
            </a:r>
            <a:r>
              <a:rPr lang="en-AU" sz="1400" b="0" u="none" strike="noStrike">
                <a:solidFill>
                  <a:srgbClr val="2D3741"/>
                </a:solidFill>
                <a:effectLst/>
                <a:uFillTx/>
                <a:latin typeface="Aptos"/>
                <a:ea typeface="Times New Roman"/>
              </a:rPr>
              <a:t> A complete suite of in-house services from conceptual design to final delivery, ensuring seamless project execution and quality control.</a:t>
            </a:r>
            <a:endParaRPr lang="en-US" sz="1400" b="0" u="none" strike="noStrike">
              <a:solidFill>
                <a:srgbClr val="000000"/>
              </a:solidFill>
              <a:effectLst/>
              <a:uFillTx/>
              <a:latin typeface="Arial"/>
            </a:endParaRPr>
          </a:p>
          <a:p>
            <a:pPr defTabSz="457200">
              <a:lnSpc>
                <a:spcPct val="100000"/>
              </a:lnSpc>
              <a:spcAft>
                <a:spcPts val="400"/>
              </a:spcAft>
              <a:tabLst>
                <a:tab pos="457200" algn="l"/>
              </a:tabLst>
            </a:pPr>
            <a:endParaRPr lang="en-US" sz="1600" b="0" u="none" strike="noStrike">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a:solidFill>
                  <a:srgbClr val="000000"/>
                </a:solidFill>
                <a:effectLst/>
                <a:uFillTx/>
                <a:latin typeface="Aptos"/>
                <a:ea typeface="Times New Roman"/>
              </a:rPr>
              <a:t>Experienced Team:</a:t>
            </a:r>
            <a:r>
              <a:rPr lang="en-AU" sz="1400" b="0" u="none" strike="noStrike">
                <a:solidFill>
                  <a:srgbClr val="2D3741"/>
                </a:solidFill>
                <a:effectLst/>
                <a:uFillTx/>
                <a:latin typeface="Aptos"/>
                <a:ea typeface="Times New Roman"/>
              </a:rPr>
              <a:t> Skilled professionals with extensive industry knowledge and technical expertise, including certified engineers welding specialists Electricians and instrument techs.</a:t>
            </a:r>
            <a:endParaRPr lang="en-US" sz="1400" b="0" u="none" strike="noStrike">
              <a:solidFill>
                <a:srgbClr val="000000"/>
              </a:solidFill>
              <a:effectLst/>
              <a:uFillTx/>
              <a:latin typeface="Arial"/>
            </a:endParaRPr>
          </a:p>
          <a:p>
            <a:pPr defTabSz="457200">
              <a:lnSpc>
                <a:spcPct val="100000"/>
              </a:lnSpc>
              <a:spcAft>
                <a:spcPts val="400"/>
              </a:spcAft>
              <a:tabLst>
                <a:tab pos="457200" algn="l"/>
              </a:tabLst>
            </a:pPr>
            <a:endParaRPr lang="en-US" sz="1600" b="0" u="none" strike="noStrike">
              <a:solidFill>
                <a:srgbClr val="000000"/>
              </a:solidFill>
              <a:effectLst/>
              <a:uFillTx/>
              <a:latin typeface="Arial"/>
            </a:endParaRPr>
          </a:p>
          <a:p>
            <a:pPr marL="343080" indent="-343080" defTabSz="457200">
              <a:lnSpc>
                <a:spcPct val="100000"/>
              </a:lnSpc>
              <a:spcAft>
                <a:spcPts val="400"/>
              </a:spcAft>
              <a:buClr>
                <a:srgbClr val="000000"/>
              </a:buClr>
              <a:buFont typeface="Symbol" charset="2"/>
              <a:buChar char=""/>
              <a:tabLst>
                <a:tab pos="457200" algn="l"/>
              </a:tabLst>
            </a:pPr>
            <a:r>
              <a:rPr lang="en-AU" sz="1400" b="1" u="none" strike="noStrike">
                <a:solidFill>
                  <a:srgbClr val="000000"/>
                </a:solidFill>
                <a:effectLst/>
                <a:uFillTx/>
                <a:latin typeface="Aptos"/>
                <a:ea typeface="Times New Roman"/>
              </a:rPr>
              <a:t>Certifications and Compliance:</a:t>
            </a:r>
            <a:r>
              <a:rPr lang="en-AU" sz="1400" b="0" u="none" strike="noStrike">
                <a:solidFill>
                  <a:srgbClr val="2D3741"/>
                </a:solidFill>
                <a:effectLst/>
                <a:uFillTx/>
                <a:latin typeface="Aptos"/>
                <a:ea typeface="Times New Roman"/>
              </a:rPr>
              <a:t> ISO 9001 certification for quality management, SCA CC2 certified, Licenced holder for QBCC, certified high-pressure and SP welding AS 1554,  capabilities, AS 2214 welding supervisor’s,  Working at Heights, Confined Space, Crane drivers and Dogman, Riggers, </a:t>
            </a:r>
            <a:endParaRPr lang="en-US" sz="1400" b="0" u="none" strike="noStrike">
              <a:solidFill>
                <a:srgbClr val="000000"/>
              </a:solidFill>
              <a:effectLst/>
              <a:uFillTx/>
              <a:latin typeface="Arial"/>
            </a:endParaRPr>
          </a:p>
        </p:txBody>
      </p:sp>
      <p:sp>
        <p:nvSpPr>
          <p:cNvPr id="302"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0BD44457-B2A3-4204-9352-EF07F53F8F5A}" type="slidenum">
              <a:rPr lang="en-US" sz="900" b="0" u="none" strike="noStrike">
                <a:solidFill>
                  <a:schemeClr val="accent1"/>
                </a:solidFill>
                <a:effectLst/>
                <a:uFillTx/>
                <a:latin typeface="Trebuchet MS"/>
              </a:rPr>
              <a:t>4</a:t>
            </a:fld>
            <a:endParaRPr lang="en-US" sz="900" b="0" u="none" strike="noStrike">
              <a:solidFill>
                <a:srgbClr val="000000"/>
              </a:solidFill>
              <a:effectLst/>
              <a:uFillTx/>
              <a:latin typeface="Times New Roman"/>
            </a:endParaRPr>
          </a:p>
        </p:txBody>
      </p:sp>
      <p:sp>
        <p:nvSpPr>
          <p:cNvPr id="303" name="TextBox 6"/>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Differentiators	</a:t>
            </a:r>
            <a:endParaRPr lang="en-US" sz="2200" b="0" u="none" strike="noStrike">
              <a:solidFill>
                <a:srgbClr val="000000"/>
              </a:solidFill>
              <a:effectLst/>
              <a:uFillTx/>
              <a:latin typeface="Arial"/>
            </a:endParaRPr>
          </a:p>
        </p:txBody>
      </p:sp>
      <p:pic>
        <p:nvPicPr>
          <p:cNvPr id="304" name="Picture 2"/>
          <p:cNvPicPr/>
          <p:nvPr/>
        </p:nvPicPr>
        <p:blipFill>
          <a:blip r:embed="rId2"/>
          <a:stretch/>
        </p:blipFill>
        <p:spPr>
          <a:xfrm>
            <a:off x="350640" y="259200"/>
            <a:ext cx="2733120" cy="1228680"/>
          </a:xfrm>
          <a:prstGeom prst="rect">
            <a:avLst/>
          </a:prstGeom>
          <a:noFill/>
          <a:ln w="0">
            <a:noFill/>
          </a:ln>
        </p:spPr>
      </p:pic>
      <p:sp>
        <p:nvSpPr>
          <p:cNvPr id="305" name="Rectangle 7"/>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EEC8369E-C4BE-47EE-8071-B0E90ACC1199}" type="slidenum">
              <a:rPr lang="en-US" sz="900" b="0" u="none" strike="noStrike">
                <a:solidFill>
                  <a:schemeClr val="accent1"/>
                </a:solidFill>
                <a:effectLst/>
                <a:uFillTx/>
                <a:latin typeface="Trebuchet MS"/>
              </a:rPr>
              <a:t>5</a:t>
            </a:fld>
            <a:endParaRPr lang="en-US" sz="900" b="0" u="none" strike="noStrike">
              <a:solidFill>
                <a:srgbClr val="000000"/>
              </a:solidFill>
              <a:effectLst/>
              <a:uFillTx/>
              <a:latin typeface="Times New Roman"/>
            </a:endParaRPr>
          </a:p>
        </p:txBody>
      </p:sp>
      <p:sp>
        <p:nvSpPr>
          <p:cNvPr id="307" name="TextBox 2"/>
          <p:cNvSpPr/>
          <p:nvPr/>
        </p:nvSpPr>
        <p:spPr>
          <a:xfrm>
            <a:off x="4466160" y="1178280"/>
            <a:ext cx="1639080" cy="4611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Our Vision</a:t>
            </a:r>
            <a:endParaRPr lang="en-US" sz="2200" b="0" u="none" strike="noStrike">
              <a:solidFill>
                <a:srgbClr val="000000"/>
              </a:solidFill>
              <a:effectLst/>
              <a:uFillTx/>
              <a:latin typeface="Arial"/>
            </a:endParaRPr>
          </a:p>
        </p:txBody>
      </p:sp>
      <p:sp>
        <p:nvSpPr>
          <p:cNvPr id="308" name="TextBox 3"/>
          <p:cNvSpPr/>
          <p:nvPr/>
        </p:nvSpPr>
        <p:spPr>
          <a:xfrm>
            <a:off x="1199160" y="1715760"/>
            <a:ext cx="8173080" cy="116928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600" b="0" u="none" strike="noStrike">
                <a:solidFill>
                  <a:srgbClr val="2D3741"/>
                </a:solidFill>
                <a:effectLst/>
                <a:uFillTx/>
                <a:latin typeface="Aptos"/>
              </a:rPr>
              <a:t>Our goal is to be outstanding, and we are passionate about remaining at the forefront of technical innovation. That means having the best people, projects and clients, and providing the best service, solutions and advice.</a:t>
            </a:r>
            <a:endParaRPr lang="en-US" sz="1600" b="0" u="none" strike="noStrike">
              <a:solidFill>
                <a:srgbClr val="000000"/>
              </a:solidFill>
              <a:effectLst/>
              <a:uFillTx/>
              <a:latin typeface="Arial"/>
            </a:endParaRPr>
          </a:p>
          <a:p>
            <a:pPr defTabSz="457200">
              <a:lnSpc>
                <a:spcPct val="100000"/>
              </a:lnSpc>
              <a:spcAft>
                <a:spcPts val="400"/>
              </a:spcAft>
            </a:pPr>
            <a:endParaRPr lang="en-US" sz="1100" b="0" u="none" strike="noStrike">
              <a:solidFill>
                <a:srgbClr val="000000"/>
              </a:solidFill>
              <a:effectLst/>
              <a:uFillTx/>
              <a:latin typeface="Arial"/>
            </a:endParaRPr>
          </a:p>
          <a:p>
            <a:pPr defTabSz="457200">
              <a:lnSpc>
                <a:spcPct val="100000"/>
              </a:lnSpc>
              <a:spcAft>
                <a:spcPts val="400"/>
              </a:spcAft>
            </a:pPr>
            <a:endParaRPr lang="en-US" sz="1100" b="0" u="none" strike="noStrike">
              <a:solidFill>
                <a:srgbClr val="000000"/>
              </a:solidFill>
              <a:effectLst/>
              <a:uFillTx/>
              <a:latin typeface="Arial"/>
            </a:endParaRPr>
          </a:p>
        </p:txBody>
      </p:sp>
      <p:pic>
        <p:nvPicPr>
          <p:cNvPr id="309" name="Picture 4"/>
          <p:cNvPicPr/>
          <p:nvPr/>
        </p:nvPicPr>
        <p:blipFill>
          <a:blip r:embed="rId2"/>
          <a:stretch/>
        </p:blipFill>
        <p:spPr>
          <a:xfrm>
            <a:off x="350640" y="259200"/>
            <a:ext cx="2733120" cy="1228680"/>
          </a:xfrm>
          <a:prstGeom prst="rect">
            <a:avLst/>
          </a:prstGeom>
          <a:noFill/>
          <a:ln w="0">
            <a:noFill/>
          </a:ln>
        </p:spPr>
      </p:pic>
      <p:sp>
        <p:nvSpPr>
          <p:cNvPr id="310" name="TextBox 6"/>
          <p:cNvSpPr/>
          <p:nvPr/>
        </p:nvSpPr>
        <p:spPr>
          <a:xfrm>
            <a:off x="4201920" y="2651760"/>
            <a:ext cx="2401560" cy="4611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dirty="0">
                <a:solidFill>
                  <a:srgbClr val="123854"/>
                </a:solidFill>
                <a:effectLst/>
                <a:uFillTx/>
                <a:latin typeface="Aptos Display"/>
              </a:rPr>
              <a:t>Company Values</a:t>
            </a:r>
            <a:endParaRPr lang="en-US" sz="2200" b="0" u="none" strike="noStrike" dirty="0">
              <a:solidFill>
                <a:srgbClr val="000000"/>
              </a:solidFill>
              <a:effectLst/>
              <a:uFillTx/>
              <a:latin typeface="Arial"/>
            </a:endParaRPr>
          </a:p>
        </p:txBody>
      </p:sp>
      <p:sp>
        <p:nvSpPr>
          <p:cNvPr id="311" name="TextBox 7"/>
          <p:cNvSpPr/>
          <p:nvPr/>
        </p:nvSpPr>
        <p:spPr>
          <a:xfrm>
            <a:off x="1199160" y="3112920"/>
            <a:ext cx="8407080" cy="35697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US" sz="1400" b="1" u="none" strike="noStrike" dirty="0">
                <a:solidFill>
                  <a:schemeClr val="dk1"/>
                </a:solidFill>
                <a:effectLst/>
                <a:uFillTx/>
                <a:latin typeface="Aptos"/>
              </a:rPr>
              <a:t>Innovation</a:t>
            </a:r>
            <a:r>
              <a:rPr lang="en-US" sz="1400" b="0" u="none" strike="noStrike" dirty="0">
                <a:solidFill>
                  <a:srgbClr val="2D3741"/>
                </a:solidFill>
                <a:effectLst/>
                <a:uFillTx/>
                <a:latin typeface="Aptos"/>
              </a:rPr>
              <a:t> –  </a:t>
            </a:r>
            <a:r>
              <a:rPr lang="en-US" sz="1200" b="0" u="none" strike="noStrike" dirty="0">
                <a:solidFill>
                  <a:srgbClr val="2D3741"/>
                </a:solidFill>
                <a:effectLst/>
                <a:uFillTx/>
                <a:latin typeface="Aptos"/>
              </a:rPr>
              <a:t>All employees are encouraged to think independently and creatively so that we can continue to provide customized and innovative solutions to our customers</a:t>
            </a:r>
            <a:endParaRPr lang="en-US" sz="1200" b="0" u="none" strike="noStrike" dirty="0">
              <a:solidFill>
                <a:srgbClr val="000000"/>
              </a:solidFill>
              <a:effectLst/>
              <a:uFillTx/>
              <a:latin typeface="Arial"/>
            </a:endParaRPr>
          </a:p>
          <a:p>
            <a:pPr defTabSz="457200">
              <a:lnSpc>
                <a:spcPct val="100000"/>
              </a:lnSpc>
              <a:spcAft>
                <a:spcPts val="400"/>
              </a:spcAft>
            </a:pPr>
            <a:endParaRPr lang="en-US" sz="1200" b="0" u="none" strike="noStrike" dirty="0">
              <a:solidFill>
                <a:srgbClr val="000000"/>
              </a:solidFill>
              <a:effectLst/>
              <a:uFillTx/>
              <a:latin typeface="Arial"/>
            </a:endParaRPr>
          </a:p>
          <a:p>
            <a:pPr defTabSz="457200">
              <a:lnSpc>
                <a:spcPct val="100000"/>
              </a:lnSpc>
              <a:spcAft>
                <a:spcPts val="400"/>
              </a:spcAft>
            </a:pPr>
            <a:endParaRPr lang="en-US" sz="600" b="0" u="none" strike="noStrike" dirty="0">
              <a:solidFill>
                <a:srgbClr val="000000"/>
              </a:solidFill>
              <a:effectLst/>
              <a:uFillTx/>
              <a:latin typeface="Arial"/>
            </a:endParaRPr>
          </a:p>
          <a:p>
            <a:pPr defTabSz="457200">
              <a:lnSpc>
                <a:spcPct val="100000"/>
              </a:lnSpc>
              <a:spcAft>
                <a:spcPts val="400"/>
              </a:spcAft>
            </a:pPr>
            <a:r>
              <a:rPr lang="en-US" sz="1400" b="1" u="none" strike="noStrike" dirty="0">
                <a:solidFill>
                  <a:schemeClr val="dk1"/>
                </a:solidFill>
                <a:effectLst/>
                <a:uFillTx/>
                <a:latin typeface="Aptos"/>
              </a:rPr>
              <a:t>Quality </a:t>
            </a:r>
            <a:r>
              <a:rPr lang="en-US" sz="1400" b="0" u="none" strike="noStrike" dirty="0">
                <a:solidFill>
                  <a:srgbClr val="2D3741"/>
                </a:solidFill>
                <a:effectLst/>
                <a:uFillTx/>
                <a:latin typeface="Aptos"/>
              </a:rPr>
              <a:t>- </a:t>
            </a:r>
            <a:r>
              <a:rPr lang="en-US" sz="1200" b="0" u="none" strike="noStrike" dirty="0">
                <a:solidFill>
                  <a:srgbClr val="2D3741"/>
                </a:solidFill>
                <a:effectLst/>
                <a:uFillTx/>
                <a:latin typeface="Aptos"/>
              </a:rPr>
              <a:t>All employees strive to produce the highest quality product in the industry, pushing the company upward and providing effective solutions and added value to our customers</a:t>
            </a:r>
            <a:endParaRPr lang="en-US" sz="1200" b="0" u="none" strike="noStrike" dirty="0">
              <a:solidFill>
                <a:srgbClr val="000000"/>
              </a:solidFill>
              <a:effectLst/>
              <a:uFillTx/>
              <a:latin typeface="Arial"/>
            </a:endParaRPr>
          </a:p>
          <a:p>
            <a:pPr defTabSz="457200">
              <a:lnSpc>
                <a:spcPct val="100000"/>
              </a:lnSpc>
              <a:spcAft>
                <a:spcPts val="400"/>
              </a:spcAft>
            </a:pPr>
            <a:endParaRPr lang="en-US" sz="1200" b="0" u="none" strike="noStrike" dirty="0">
              <a:solidFill>
                <a:srgbClr val="000000"/>
              </a:solidFill>
              <a:effectLst/>
              <a:uFillTx/>
              <a:latin typeface="Arial"/>
            </a:endParaRPr>
          </a:p>
          <a:p>
            <a:pPr defTabSz="457200">
              <a:lnSpc>
                <a:spcPct val="100000"/>
              </a:lnSpc>
              <a:spcAft>
                <a:spcPts val="400"/>
              </a:spcAft>
            </a:pPr>
            <a:endParaRPr lang="en-US" sz="600" b="0" u="none" strike="noStrike" dirty="0">
              <a:solidFill>
                <a:srgbClr val="000000"/>
              </a:solidFill>
              <a:effectLst/>
              <a:uFillTx/>
              <a:latin typeface="Arial"/>
            </a:endParaRPr>
          </a:p>
          <a:p>
            <a:pPr defTabSz="457200">
              <a:lnSpc>
                <a:spcPct val="100000"/>
              </a:lnSpc>
              <a:spcAft>
                <a:spcPts val="400"/>
              </a:spcAft>
            </a:pPr>
            <a:r>
              <a:rPr lang="en-US" sz="1400" b="1" u="none" strike="noStrike" dirty="0">
                <a:solidFill>
                  <a:schemeClr val="dk1"/>
                </a:solidFill>
                <a:effectLst/>
                <a:uFillTx/>
                <a:latin typeface="Aptos"/>
              </a:rPr>
              <a:t>Improvement</a:t>
            </a:r>
            <a:r>
              <a:rPr lang="en-US" sz="1200" b="1" u="none" strike="noStrike" dirty="0">
                <a:solidFill>
                  <a:schemeClr val="dk1"/>
                </a:solidFill>
                <a:effectLst/>
                <a:uFillTx/>
                <a:latin typeface="Aptos"/>
              </a:rPr>
              <a:t>-</a:t>
            </a:r>
            <a:r>
              <a:rPr lang="en-US" sz="1200" b="0" u="none" strike="noStrike" dirty="0">
                <a:solidFill>
                  <a:srgbClr val="2D3741"/>
                </a:solidFill>
                <a:effectLst/>
                <a:uFillTx/>
                <a:latin typeface="Aptos"/>
              </a:rPr>
              <a:t> Continually offer improvement opportunities and further training to every employee to stimulate continuous improvement in all aspects of our business</a:t>
            </a:r>
            <a:endParaRPr lang="en-US" sz="1200" b="0" u="none" strike="noStrike" dirty="0">
              <a:solidFill>
                <a:srgbClr val="000000"/>
              </a:solidFill>
              <a:effectLst/>
              <a:uFillTx/>
              <a:latin typeface="Arial"/>
            </a:endParaRPr>
          </a:p>
          <a:p>
            <a:pPr defTabSz="457200">
              <a:lnSpc>
                <a:spcPct val="100000"/>
              </a:lnSpc>
              <a:spcAft>
                <a:spcPts val="400"/>
              </a:spcAft>
            </a:pPr>
            <a:endParaRPr lang="en-US" sz="700" b="0" u="none" strike="noStrike" dirty="0">
              <a:solidFill>
                <a:srgbClr val="000000"/>
              </a:solidFill>
              <a:effectLst/>
              <a:uFillTx/>
              <a:latin typeface="Arial"/>
            </a:endParaRPr>
          </a:p>
          <a:p>
            <a:pPr defTabSz="457200">
              <a:lnSpc>
                <a:spcPct val="100000"/>
              </a:lnSpc>
              <a:spcAft>
                <a:spcPts val="400"/>
              </a:spcAft>
            </a:pPr>
            <a:endParaRPr lang="en-US" sz="700" b="0" u="none" strike="noStrike" dirty="0">
              <a:solidFill>
                <a:srgbClr val="000000"/>
              </a:solidFill>
              <a:effectLst/>
              <a:uFillTx/>
              <a:latin typeface="Arial"/>
            </a:endParaRPr>
          </a:p>
          <a:p>
            <a:pPr defTabSz="457200">
              <a:lnSpc>
                <a:spcPct val="100000"/>
              </a:lnSpc>
              <a:spcAft>
                <a:spcPts val="400"/>
              </a:spcAft>
            </a:pPr>
            <a:r>
              <a:rPr lang="en-US" sz="1400" b="1" u="none" strike="noStrike" dirty="0">
                <a:solidFill>
                  <a:schemeClr val="dk1"/>
                </a:solidFill>
                <a:effectLst/>
                <a:uFillTx/>
                <a:latin typeface="Aptos"/>
              </a:rPr>
              <a:t>Compliance </a:t>
            </a:r>
            <a:r>
              <a:rPr lang="en-US" sz="1200" b="1" u="none" strike="noStrike" dirty="0">
                <a:solidFill>
                  <a:schemeClr val="dk1"/>
                </a:solidFill>
                <a:effectLst/>
                <a:uFillTx/>
                <a:latin typeface="Aptos"/>
              </a:rPr>
              <a:t>-</a:t>
            </a:r>
            <a:r>
              <a:rPr lang="en-US" sz="1400" b="1" u="none" strike="noStrike" dirty="0">
                <a:solidFill>
                  <a:schemeClr val="dk1"/>
                </a:solidFill>
                <a:effectLst/>
                <a:uFillTx/>
                <a:latin typeface="Aptos"/>
              </a:rPr>
              <a:t> </a:t>
            </a:r>
            <a:r>
              <a:rPr lang="en-US" sz="1200" b="0" u="none" strike="noStrike" dirty="0">
                <a:solidFill>
                  <a:srgbClr val="2D3741"/>
                </a:solidFill>
                <a:effectLst/>
                <a:uFillTx/>
                <a:latin typeface="Aptos"/>
              </a:rPr>
              <a:t>Directors and employees are committed to complying with Australian Standards and Codes of Practice </a:t>
            </a:r>
            <a:endParaRPr lang="en-US" sz="1200" b="0" u="none" strike="noStrike" dirty="0">
              <a:solidFill>
                <a:srgbClr val="000000"/>
              </a:solidFill>
              <a:effectLst/>
              <a:uFillTx/>
              <a:latin typeface="Arial"/>
            </a:endParaRPr>
          </a:p>
          <a:p>
            <a:pPr defTabSz="457200">
              <a:lnSpc>
                <a:spcPct val="100000"/>
              </a:lnSpc>
              <a:spcAft>
                <a:spcPts val="400"/>
              </a:spcAft>
            </a:pPr>
            <a:endParaRPr lang="en-US" sz="600" b="0" u="none" strike="noStrike" dirty="0">
              <a:solidFill>
                <a:srgbClr val="000000"/>
              </a:solidFill>
              <a:effectLst/>
              <a:uFillTx/>
              <a:latin typeface="Arial"/>
            </a:endParaRPr>
          </a:p>
          <a:p>
            <a:pPr defTabSz="457200">
              <a:lnSpc>
                <a:spcPct val="100000"/>
              </a:lnSpc>
              <a:spcAft>
                <a:spcPts val="400"/>
              </a:spcAft>
            </a:pPr>
            <a:endParaRPr lang="en-US" sz="600" b="0" u="none" strike="noStrike" dirty="0">
              <a:solidFill>
                <a:srgbClr val="000000"/>
              </a:solidFill>
              <a:effectLst/>
              <a:uFillTx/>
              <a:latin typeface="Arial"/>
            </a:endParaRPr>
          </a:p>
          <a:p>
            <a:pPr defTabSz="457200">
              <a:lnSpc>
                <a:spcPct val="100000"/>
              </a:lnSpc>
              <a:spcAft>
                <a:spcPts val="400"/>
              </a:spcAft>
            </a:pPr>
            <a:r>
              <a:rPr lang="en-US" sz="1400" b="1" u="none" strike="noStrike" dirty="0">
                <a:solidFill>
                  <a:schemeClr val="dk1"/>
                </a:solidFill>
                <a:effectLst/>
                <a:uFillTx/>
                <a:latin typeface="Aptos"/>
              </a:rPr>
              <a:t>Teamwork </a:t>
            </a:r>
            <a:r>
              <a:rPr lang="en-US" sz="1200" b="1" u="none" strike="noStrike" dirty="0">
                <a:solidFill>
                  <a:schemeClr val="dk1"/>
                </a:solidFill>
                <a:effectLst/>
                <a:uFillTx/>
                <a:latin typeface="Aptos"/>
              </a:rPr>
              <a:t>- </a:t>
            </a:r>
            <a:r>
              <a:rPr lang="en-AU" sz="1200" b="0" u="none" strike="noStrike" dirty="0">
                <a:solidFill>
                  <a:srgbClr val="2D3741"/>
                </a:solidFill>
                <a:effectLst/>
                <a:uFillTx/>
                <a:latin typeface="Aptos"/>
              </a:rPr>
              <a:t>Employees work as a team and combine their individual skills in pursuit of a common</a:t>
            </a:r>
            <a:endParaRPr lang="en-US" sz="1200" b="0" u="none" strike="noStrike" dirty="0">
              <a:solidFill>
                <a:srgbClr val="000000"/>
              </a:solidFill>
              <a:effectLst/>
              <a:uFillTx/>
              <a:latin typeface="Arial"/>
            </a:endParaRPr>
          </a:p>
          <a:p>
            <a:pPr defTabSz="457200">
              <a:lnSpc>
                <a:spcPct val="100000"/>
              </a:lnSpc>
              <a:spcAft>
                <a:spcPts val="400"/>
              </a:spcAft>
            </a:pPr>
            <a:r>
              <a:rPr lang="en-AU" sz="1200" b="0" u="none" strike="noStrike" dirty="0">
                <a:solidFill>
                  <a:srgbClr val="2D3741"/>
                </a:solidFill>
                <a:effectLst/>
                <a:uFillTx/>
                <a:latin typeface="Aptos"/>
              </a:rPr>
              <a:t>goal sharing knowledge to help, guide and support each other</a:t>
            </a:r>
            <a:endParaRPr lang="en-US" sz="1200" b="0" u="none" strike="noStrike" dirty="0">
              <a:solidFill>
                <a:srgbClr val="000000"/>
              </a:solidFill>
              <a:effectLst/>
              <a:uFillTx/>
              <a:latin typeface="Arial"/>
            </a:endParaRPr>
          </a:p>
          <a:p>
            <a:pPr defTabSz="457200">
              <a:lnSpc>
                <a:spcPct val="100000"/>
              </a:lnSpc>
              <a:spcAft>
                <a:spcPts val="400"/>
              </a:spcAft>
            </a:pPr>
            <a:endParaRPr lang="en-US" sz="1050" b="0" u="none" strike="noStrike" dirty="0">
              <a:solidFill>
                <a:srgbClr val="000000"/>
              </a:solidFill>
              <a:effectLst/>
              <a:uFillTx/>
              <a:latin typeface="Arial"/>
            </a:endParaRPr>
          </a:p>
          <a:p>
            <a:pPr defTabSz="457200">
              <a:lnSpc>
                <a:spcPct val="100000"/>
              </a:lnSpc>
              <a:spcAft>
                <a:spcPts val="400"/>
              </a:spcAft>
            </a:pPr>
            <a:endParaRPr lang="en-US" sz="1050" b="0" u="none" strike="noStrike" dirty="0">
              <a:solidFill>
                <a:srgbClr val="000000"/>
              </a:solidFill>
              <a:effectLst/>
              <a:uFillTx/>
              <a:latin typeface="Arial"/>
            </a:endParaRPr>
          </a:p>
          <a:p>
            <a:pPr defTabSz="457200">
              <a:lnSpc>
                <a:spcPct val="100000"/>
              </a:lnSpc>
              <a:spcAft>
                <a:spcPts val="400"/>
              </a:spcAft>
            </a:pPr>
            <a:endParaRPr lang="en-US" sz="1050" b="0" u="none" strike="noStrike" dirty="0">
              <a:solidFill>
                <a:srgbClr val="000000"/>
              </a:solidFill>
              <a:effectLst/>
              <a:uFillTx/>
              <a:latin typeface="Arial"/>
            </a:endParaRPr>
          </a:p>
          <a:p>
            <a:pPr defTabSz="457200">
              <a:lnSpc>
                <a:spcPct val="100000"/>
              </a:lnSpc>
              <a:spcAft>
                <a:spcPts val="400"/>
              </a:spcAft>
            </a:pPr>
            <a:endParaRPr lang="en-US" sz="1050" b="0" u="none" strike="noStrike" dirty="0">
              <a:solidFill>
                <a:srgbClr val="000000"/>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201"/>
              </a:spcAft>
              <a:buNone/>
              <a:defRPr lang="en-US" sz="900" b="0" u="none" strike="noStrike">
                <a:solidFill>
                  <a:schemeClr val="accent1"/>
                </a:solidFill>
                <a:effectLst/>
                <a:uFillTx/>
                <a:latin typeface="Trebuchet MS"/>
              </a:defRPr>
            </a:lvl1pPr>
          </a:lstStyle>
          <a:p>
            <a:pPr indent="0" algn="r" defTabSz="457200">
              <a:lnSpc>
                <a:spcPct val="100000"/>
              </a:lnSpc>
              <a:spcAft>
                <a:spcPts val="201"/>
              </a:spcAft>
              <a:buNone/>
            </a:pPr>
            <a:fld id="{2CC4836E-EEBC-429F-89ED-0674841FB0DF}" type="slidenum">
              <a:rPr lang="en-US" sz="900" b="0" u="none" strike="noStrike">
                <a:solidFill>
                  <a:schemeClr val="accent1"/>
                </a:solidFill>
                <a:effectLst/>
                <a:uFillTx/>
                <a:latin typeface="Trebuchet MS"/>
              </a:rPr>
              <a:t>6</a:t>
            </a:fld>
            <a:endParaRPr lang="en-US" sz="900" b="0" u="none" strike="noStrike">
              <a:solidFill>
                <a:srgbClr val="000000"/>
              </a:solidFill>
              <a:effectLst/>
              <a:uFillTx/>
              <a:latin typeface="Times New Roman"/>
            </a:endParaRPr>
          </a:p>
        </p:txBody>
      </p:sp>
      <p:sp>
        <p:nvSpPr>
          <p:cNvPr id="313" name="TextBox 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Capabilities </a:t>
            </a:r>
            <a:endParaRPr lang="en-US" sz="2200" b="0" u="none" strike="noStrike">
              <a:solidFill>
                <a:srgbClr val="000000"/>
              </a:solidFill>
              <a:effectLst/>
              <a:uFillTx/>
              <a:latin typeface="Arial"/>
            </a:endParaRPr>
          </a:p>
        </p:txBody>
      </p:sp>
      <p:sp>
        <p:nvSpPr>
          <p:cNvPr id="314" name="TextBox 4"/>
          <p:cNvSpPr/>
          <p:nvPr/>
        </p:nvSpPr>
        <p:spPr>
          <a:xfrm>
            <a:off x="850320" y="1744920"/>
            <a:ext cx="4037760" cy="507780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Design and drafting 3D modelling</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Engineering services (RPEQ)</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Safe design documentation </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CNC profile cutting</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Fabrication </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Welding (MMAW GTAW GMAW)</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Mobile welding </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Non-Destructive Testing</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Machining </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CNC Milling</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Abrasive blasting</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Industrial coatings</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Shut down and breakdown services</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Sheet metal &amp; light fabrication</a:t>
            </a:r>
            <a:endParaRPr lang="en-US" sz="1600" b="0" u="none" strike="noStrike">
              <a:solidFill>
                <a:srgbClr val="000000"/>
              </a:solidFill>
              <a:effectLst/>
              <a:uFillTx/>
              <a:latin typeface="Arial"/>
            </a:endParaRPr>
          </a:p>
          <a:p>
            <a:pPr marL="743040" lvl="1"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Stainless steel</a:t>
            </a:r>
            <a:endParaRPr lang="en-US" sz="1600" b="0" u="none" strike="noStrike">
              <a:solidFill>
                <a:srgbClr val="000000"/>
              </a:solidFill>
              <a:effectLst/>
              <a:uFillTx/>
              <a:latin typeface="Arial"/>
            </a:endParaRPr>
          </a:p>
          <a:p>
            <a:pPr marL="743040" lvl="1" indent="-285840" defTabSz="457200">
              <a:lnSpc>
                <a:spcPct val="100000"/>
              </a:lnSpc>
              <a:spcAft>
                <a:spcPts val="201"/>
              </a:spcAft>
              <a:buClr>
                <a:srgbClr val="2D3741"/>
              </a:buClr>
              <a:buFont typeface="Arial"/>
              <a:buChar char="•"/>
            </a:pPr>
            <a:r>
              <a:rPr lang="en-AU" sz="1600" b="0" u="none" strike="noStrike">
                <a:solidFill>
                  <a:srgbClr val="2D3741"/>
                </a:solidFill>
                <a:effectLst/>
                <a:uFillTx/>
                <a:latin typeface="Aptos"/>
              </a:rPr>
              <a:t>Aluminium</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US" sz="1600" b="0" u="none" strike="noStrike">
                <a:solidFill>
                  <a:srgbClr val="2D3741"/>
                </a:solidFill>
                <a:effectLst/>
                <a:uFillTx/>
                <a:latin typeface="Aptos"/>
              </a:rPr>
              <a:t>Pressure pipe welding.</a:t>
            </a:r>
            <a:endParaRPr lang="en-US" sz="1600" b="0" u="none" strike="noStrike">
              <a:solidFill>
                <a:srgbClr val="000000"/>
              </a:solidFill>
              <a:effectLst/>
              <a:uFillTx/>
              <a:latin typeface="Arial"/>
            </a:endParaRPr>
          </a:p>
          <a:p>
            <a:pPr marL="285840" indent="-285840" defTabSz="457200">
              <a:lnSpc>
                <a:spcPct val="100000"/>
              </a:lnSpc>
              <a:spcAft>
                <a:spcPts val="201"/>
              </a:spcAft>
              <a:buClr>
                <a:srgbClr val="2D3741"/>
              </a:buClr>
              <a:buFont typeface="Arial"/>
              <a:buChar char="•"/>
            </a:pPr>
            <a:r>
              <a:rPr lang="en-US" sz="1600" b="0" u="none" strike="noStrike">
                <a:solidFill>
                  <a:srgbClr val="2D3741"/>
                </a:solidFill>
                <a:effectLst/>
                <a:uFillTx/>
                <a:latin typeface="Aptos"/>
              </a:rPr>
              <a:t>Weld supervisor’s</a:t>
            </a:r>
            <a:endParaRPr lang="en-US" sz="1600" b="0" u="none" strike="noStrike">
              <a:solidFill>
                <a:srgbClr val="000000"/>
              </a:solidFill>
              <a:effectLst/>
              <a:uFillTx/>
              <a:latin typeface="Arial"/>
            </a:endParaRPr>
          </a:p>
          <a:p>
            <a:pPr defTabSz="457200">
              <a:lnSpc>
                <a:spcPct val="100000"/>
              </a:lnSpc>
              <a:spcAft>
                <a:spcPts val="201"/>
              </a:spcAft>
            </a:pPr>
            <a:endParaRPr lang="en-US" sz="1800" b="0" u="none" strike="noStrike">
              <a:solidFill>
                <a:srgbClr val="000000"/>
              </a:solidFill>
              <a:effectLst/>
              <a:uFillTx/>
              <a:latin typeface="Arial"/>
            </a:endParaRPr>
          </a:p>
          <a:p>
            <a:pPr defTabSz="457200">
              <a:lnSpc>
                <a:spcPct val="100000"/>
              </a:lnSpc>
              <a:spcAft>
                <a:spcPts val="201"/>
              </a:spcAft>
            </a:pPr>
            <a:endParaRPr lang="en-US" sz="1800" b="0" u="none" strike="noStrike">
              <a:solidFill>
                <a:srgbClr val="000000"/>
              </a:solidFill>
              <a:effectLst/>
              <a:uFillTx/>
              <a:latin typeface="Arial"/>
            </a:endParaRPr>
          </a:p>
        </p:txBody>
      </p:sp>
      <p:pic>
        <p:nvPicPr>
          <p:cNvPr id="316" name="Picture 5"/>
          <p:cNvPicPr/>
          <p:nvPr/>
        </p:nvPicPr>
        <p:blipFill>
          <a:blip r:embed="rId2"/>
          <a:stretch/>
        </p:blipFill>
        <p:spPr>
          <a:xfrm>
            <a:off x="350640" y="259200"/>
            <a:ext cx="2733120" cy="1228680"/>
          </a:xfrm>
          <a:prstGeom prst="rect">
            <a:avLst/>
          </a:prstGeom>
          <a:noFill/>
          <a:ln w="0">
            <a:noFill/>
          </a:ln>
        </p:spPr>
      </p:pic>
      <p:pic>
        <p:nvPicPr>
          <p:cNvPr id="317" name="Picture 9"/>
          <p:cNvPicPr/>
          <p:nvPr/>
        </p:nvPicPr>
        <p:blipFill>
          <a:blip r:embed="rId3"/>
          <a:stretch/>
        </p:blipFill>
        <p:spPr>
          <a:xfrm>
            <a:off x="3902040" y="5780880"/>
            <a:ext cx="3054240" cy="885600"/>
          </a:xfrm>
          <a:prstGeom prst="rect">
            <a:avLst/>
          </a:prstGeom>
          <a:noFill/>
          <a:ln w="0">
            <a:noFill/>
          </a:ln>
        </p:spPr>
      </p:pic>
      <p:sp>
        <p:nvSpPr>
          <p:cNvPr id="318" name="Rectangle 10"/>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640E192C-297A-82B7-E3AD-DCF6D5DB87F0}"/>
              </a:ext>
            </a:extLst>
          </p:cNvPr>
          <p:cNvPicPr>
            <a:picLocks noChangeAspect="1"/>
          </p:cNvPicPr>
          <p:nvPr/>
        </p:nvPicPr>
        <p:blipFill>
          <a:blip r:embed="rId4"/>
          <a:stretch>
            <a:fillRect/>
          </a:stretch>
        </p:blipFill>
        <p:spPr>
          <a:xfrm>
            <a:off x="4522303" y="2300609"/>
            <a:ext cx="4867954" cy="29245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201"/>
              </a:spcAft>
              <a:buNone/>
              <a:defRPr lang="en-US" sz="900" b="0" u="none" strike="noStrike">
                <a:solidFill>
                  <a:schemeClr val="accent1"/>
                </a:solidFill>
                <a:effectLst/>
                <a:uFillTx/>
                <a:latin typeface="Trebuchet MS"/>
              </a:defRPr>
            </a:lvl1pPr>
          </a:lstStyle>
          <a:p>
            <a:pPr indent="0" algn="r" defTabSz="457200">
              <a:lnSpc>
                <a:spcPct val="100000"/>
              </a:lnSpc>
              <a:spcAft>
                <a:spcPts val="201"/>
              </a:spcAft>
              <a:buNone/>
            </a:pPr>
            <a:fld id="{E66C1F6E-A1AC-482D-B679-31E99122BE98}" type="slidenum">
              <a:rPr lang="en-US" sz="900" b="0" u="none" strike="noStrike">
                <a:solidFill>
                  <a:schemeClr val="accent1"/>
                </a:solidFill>
                <a:effectLst/>
                <a:uFillTx/>
                <a:latin typeface="Trebuchet MS"/>
              </a:rPr>
              <a:t>7</a:t>
            </a:fld>
            <a:endParaRPr lang="en-US" sz="900" b="0" u="none" strike="noStrike">
              <a:solidFill>
                <a:srgbClr val="000000"/>
              </a:solidFill>
              <a:effectLst/>
              <a:uFillTx/>
              <a:latin typeface="Times New Roman"/>
            </a:endParaRPr>
          </a:p>
        </p:txBody>
      </p:sp>
      <p:sp>
        <p:nvSpPr>
          <p:cNvPr id="320" name="TextBox 2"/>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Assets </a:t>
            </a:r>
            <a:endParaRPr lang="en-US" sz="2200" b="0" u="none" strike="noStrike">
              <a:solidFill>
                <a:srgbClr val="000000"/>
              </a:solidFill>
              <a:effectLst/>
              <a:uFillTx/>
              <a:latin typeface="Arial"/>
            </a:endParaRPr>
          </a:p>
        </p:txBody>
      </p:sp>
      <p:sp>
        <p:nvSpPr>
          <p:cNvPr id="321" name="TextBox 3"/>
          <p:cNvSpPr/>
          <p:nvPr/>
        </p:nvSpPr>
        <p:spPr>
          <a:xfrm>
            <a:off x="1134432" y="2033136"/>
            <a:ext cx="5445360" cy="3824808"/>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4000 m2 Workshop space </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30000 m2 Laydown Yard </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CNC Lathe </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Centre Lathe </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Milling Machine </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CNC Plasma Cutter</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Plate rollers </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14t Franna Cranes</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Powder coating booth and oven</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18m x 6.5m x 6.5m Blasting booth</a:t>
            </a:r>
            <a:endParaRPr lang="en-US" sz="1400" b="0" u="none" strike="noStrike" dirty="0">
              <a:solidFill>
                <a:srgbClr val="000000"/>
              </a:solidFill>
              <a:effectLst/>
              <a:uFillTx/>
              <a:latin typeface="Arial"/>
            </a:endParaRPr>
          </a:p>
          <a:p>
            <a:pPr marL="285840" indent="-285840" defTabSz="457200">
              <a:lnSpc>
                <a:spcPct val="150000"/>
              </a:lnSpc>
              <a:spcAft>
                <a:spcPts val="201"/>
              </a:spcAft>
              <a:buClr>
                <a:srgbClr val="2D3741"/>
              </a:buClr>
              <a:buFont typeface="Arial"/>
              <a:buChar char="•"/>
            </a:pPr>
            <a:r>
              <a:rPr lang="en-AU" sz="1400" b="0" u="none" strike="noStrike" dirty="0">
                <a:solidFill>
                  <a:srgbClr val="2D3741"/>
                </a:solidFill>
                <a:effectLst/>
                <a:uFillTx/>
                <a:latin typeface="Aptos"/>
              </a:rPr>
              <a:t>220m2 Painting booth</a:t>
            </a:r>
            <a:endParaRPr lang="en-US" sz="1400" b="0" u="none" strike="noStrike" dirty="0">
              <a:solidFill>
                <a:srgbClr val="000000"/>
              </a:solidFill>
              <a:effectLst/>
              <a:uFillTx/>
              <a:latin typeface="Arial"/>
            </a:endParaRPr>
          </a:p>
        </p:txBody>
      </p:sp>
      <p:pic>
        <p:nvPicPr>
          <p:cNvPr id="323" name="Picture 9"/>
          <p:cNvPicPr/>
          <p:nvPr/>
        </p:nvPicPr>
        <p:blipFill>
          <a:blip r:embed="rId2"/>
          <a:stretch/>
        </p:blipFill>
        <p:spPr>
          <a:xfrm>
            <a:off x="350640" y="259200"/>
            <a:ext cx="2733120" cy="1228680"/>
          </a:xfrm>
          <a:prstGeom prst="rect">
            <a:avLst/>
          </a:prstGeom>
          <a:noFill/>
          <a:ln w="0">
            <a:noFill/>
          </a:ln>
        </p:spPr>
      </p:pic>
      <p:sp>
        <p:nvSpPr>
          <p:cNvPr id="324" name="Rectangle 10"/>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64E2EC07-20F4-0D26-D786-DBF2765E2A10}"/>
              </a:ext>
            </a:extLst>
          </p:cNvPr>
          <p:cNvPicPr>
            <a:picLocks noChangeAspect="1"/>
          </p:cNvPicPr>
          <p:nvPr/>
        </p:nvPicPr>
        <p:blipFill>
          <a:blip r:embed="rId3"/>
          <a:stretch>
            <a:fillRect/>
          </a:stretch>
        </p:blipFill>
        <p:spPr>
          <a:xfrm>
            <a:off x="4022266" y="2231199"/>
            <a:ext cx="5258534" cy="277216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CA48B0CC-0C8A-47DE-AAC4-8C120FF4F7FF}" type="slidenum">
              <a:rPr lang="en-US" sz="900" b="0" u="none" strike="noStrike">
                <a:solidFill>
                  <a:schemeClr val="accent1"/>
                </a:solidFill>
                <a:effectLst/>
                <a:uFillTx/>
                <a:latin typeface="Trebuchet MS"/>
              </a:rPr>
              <a:t>8</a:t>
            </a:fld>
            <a:endParaRPr lang="en-US" sz="900" b="0" u="none" strike="noStrike">
              <a:solidFill>
                <a:srgbClr val="000000"/>
              </a:solidFill>
              <a:effectLst/>
              <a:uFillTx/>
              <a:latin typeface="Times New Roman"/>
            </a:endParaRPr>
          </a:p>
        </p:txBody>
      </p:sp>
      <p:pic>
        <p:nvPicPr>
          <p:cNvPr id="326" name="Picture 2"/>
          <p:cNvPicPr/>
          <p:nvPr/>
        </p:nvPicPr>
        <p:blipFill>
          <a:blip r:embed="rId2"/>
          <a:stretch/>
        </p:blipFill>
        <p:spPr>
          <a:xfrm>
            <a:off x="350640" y="259200"/>
            <a:ext cx="2733120" cy="1228680"/>
          </a:xfrm>
          <a:prstGeom prst="rect">
            <a:avLst/>
          </a:prstGeom>
          <a:noFill/>
          <a:ln w="0">
            <a:noFill/>
          </a:ln>
        </p:spPr>
      </p:pic>
      <p:sp>
        <p:nvSpPr>
          <p:cNvPr id="327" name="TextBox 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Capability Statement - Design.</a:t>
            </a:r>
            <a:endParaRPr lang="en-US" sz="2200" b="0" u="none" strike="noStrike">
              <a:solidFill>
                <a:srgbClr val="000000"/>
              </a:solidFill>
              <a:effectLst/>
              <a:uFillTx/>
              <a:latin typeface="Arial"/>
            </a:endParaRPr>
          </a:p>
        </p:txBody>
      </p:sp>
      <p:sp>
        <p:nvSpPr>
          <p:cNvPr id="332" name="TextBox 14"/>
          <p:cNvSpPr/>
          <p:nvPr/>
        </p:nvSpPr>
        <p:spPr>
          <a:xfrm>
            <a:off x="588237" y="1854360"/>
            <a:ext cx="4519080" cy="401328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US" sz="1800" b="0" u="none" strike="noStrike" dirty="0">
                <a:solidFill>
                  <a:srgbClr val="2D3741"/>
                </a:solidFill>
                <a:effectLst/>
                <a:uFillTx/>
                <a:latin typeface="Aptos"/>
              </a:rPr>
              <a:t>Core Competencies:</a:t>
            </a:r>
            <a:endParaRPr lang="en-US" sz="1800" b="0" u="none" strike="noStrike" dirty="0">
              <a:solidFill>
                <a:srgbClr val="000000"/>
              </a:solidFill>
              <a:effectLst/>
              <a:uFillTx/>
              <a:latin typeface="Arial"/>
            </a:endParaRPr>
          </a:p>
          <a:p>
            <a:pPr defTabSz="457200">
              <a:lnSpc>
                <a:spcPct val="100000"/>
              </a:lnSpc>
              <a:spcAft>
                <a:spcPts val="400"/>
              </a:spcAft>
            </a:pPr>
            <a:endParaRPr lang="en-US" sz="1050" b="0" u="none" strike="noStrike" dirty="0">
              <a:solidFill>
                <a:srgbClr val="000000"/>
              </a:solidFill>
              <a:effectLst/>
              <a:uFillTx/>
              <a:latin typeface="Arial"/>
            </a:endParaRPr>
          </a:p>
          <a:p>
            <a:pPr defTabSz="457200">
              <a:lnSpc>
                <a:spcPct val="115000"/>
              </a:lnSpc>
              <a:spcAft>
                <a:spcPts val="400"/>
              </a:spcAft>
            </a:pPr>
            <a:r>
              <a:rPr lang="en-AU" sz="1200" b="1" u="none" strike="noStrike" dirty="0">
                <a:solidFill>
                  <a:schemeClr val="dk1"/>
                </a:solidFill>
                <a:effectLst/>
                <a:uFillTx/>
                <a:latin typeface="Aptos"/>
                <a:ea typeface="Aptos"/>
              </a:rPr>
              <a:t>Experienced Design Team:</a:t>
            </a:r>
            <a:r>
              <a:rPr lang="en-AU" sz="1200" b="0" u="none" strike="noStrike" dirty="0">
                <a:solidFill>
                  <a:srgbClr val="2D3741"/>
                </a:solidFill>
                <a:effectLst/>
                <a:uFillTx/>
                <a:latin typeface="Aptos"/>
                <a:ea typeface="Aptos"/>
              </a:rPr>
              <a:t> Our design team comprises of professionals with many years of trade experience, providing the practical and realistic element to every project.</a:t>
            </a:r>
            <a:endParaRPr lang="en-US" sz="1200" b="0" u="none" strike="noStrike" dirty="0">
              <a:solidFill>
                <a:srgbClr val="000000"/>
              </a:solidFill>
              <a:effectLst/>
              <a:uFillTx/>
              <a:latin typeface="Arial"/>
            </a:endParaRPr>
          </a:p>
          <a:p>
            <a:pPr defTabSz="457200">
              <a:lnSpc>
                <a:spcPct val="115000"/>
              </a:lnSpc>
              <a:spcAft>
                <a:spcPts val="400"/>
              </a:spcAft>
            </a:pPr>
            <a:r>
              <a:rPr lang="en-AU" sz="1200" b="1" u="none" strike="noStrike" dirty="0">
                <a:solidFill>
                  <a:schemeClr val="dk1"/>
                </a:solidFill>
                <a:effectLst/>
                <a:uFillTx/>
                <a:latin typeface="Aptos"/>
                <a:ea typeface="Aptos"/>
              </a:rPr>
              <a:t>Advanced 3D CAD modelling:</a:t>
            </a:r>
            <a:r>
              <a:rPr lang="en-AU" sz="1200" b="0" u="none" strike="noStrike" dirty="0">
                <a:solidFill>
                  <a:srgbClr val="2D3741"/>
                </a:solidFill>
                <a:effectLst/>
                <a:uFillTx/>
                <a:latin typeface="Aptos"/>
                <a:ea typeface="Aptos"/>
              </a:rPr>
              <a:t> We create complete 3D models of all our projects using Solid Edge, a leading CAD package, best suited for mechanical and structural designs. We also produce all shop drawings and manufacturing specifications in house and can provide full MDR documentation as required.</a:t>
            </a:r>
            <a:endParaRPr lang="en-US" sz="1200" b="0" u="none" strike="noStrike" dirty="0">
              <a:solidFill>
                <a:srgbClr val="000000"/>
              </a:solidFill>
              <a:effectLst/>
              <a:uFillTx/>
              <a:latin typeface="Arial"/>
            </a:endParaRPr>
          </a:p>
          <a:p>
            <a:pPr defTabSz="457200">
              <a:lnSpc>
                <a:spcPct val="115000"/>
              </a:lnSpc>
              <a:spcAft>
                <a:spcPts val="400"/>
              </a:spcAft>
            </a:pPr>
            <a:r>
              <a:rPr lang="en-AU" sz="1200" b="1" u="none" strike="noStrike" dirty="0">
                <a:solidFill>
                  <a:schemeClr val="dk1"/>
                </a:solidFill>
                <a:effectLst/>
                <a:uFillTx/>
                <a:latin typeface="Aptos"/>
                <a:ea typeface="Aptos"/>
              </a:rPr>
              <a:t>RPEQ Engineers:</a:t>
            </a:r>
            <a:r>
              <a:rPr lang="en-AU" sz="1200" b="0" u="none" strike="noStrike" dirty="0">
                <a:solidFill>
                  <a:srgbClr val="2D3741"/>
                </a:solidFill>
                <a:effectLst/>
                <a:uFillTx/>
                <a:latin typeface="Aptos"/>
                <a:ea typeface="Aptos"/>
              </a:rPr>
              <a:t> We maintain a strong relationship with RPEQ engineers at Black Square Engineering for our external design verification and certification. This ensures that our designs meet the required standards of quality and compliance.</a:t>
            </a:r>
            <a:endParaRPr lang="en-US" sz="1200" b="0" u="none" strike="noStrike" dirty="0">
              <a:solidFill>
                <a:srgbClr val="000000"/>
              </a:solidFill>
              <a:effectLst/>
              <a:uFillTx/>
              <a:latin typeface="Arial"/>
            </a:endParaRPr>
          </a:p>
          <a:p>
            <a:pPr defTabSz="457200">
              <a:lnSpc>
                <a:spcPct val="115000"/>
              </a:lnSpc>
              <a:spcAft>
                <a:spcPts val="400"/>
              </a:spcAft>
            </a:pPr>
            <a:r>
              <a:rPr lang="en-AU" sz="1200" b="1" u="none" strike="noStrike" dirty="0">
                <a:solidFill>
                  <a:schemeClr val="dk1"/>
                </a:solidFill>
                <a:effectLst/>
                <a:uFillTx/>
                <a:latin typeface="Aptos"/>
                <a:ea typeface="Aptos"/>
              </a:rPr>
              <a:t>In-House FEA:</a:t>
            </a:r>
            <a:r>
              <a:rPr lang="en-AU" sz="1200" b="0" u="none" strike="noStrike" dirty="0">
                <a:solidFill>
                  <a:srgbClr val="2D3741"/>
                </a:solidFill>
                <a:effectLst/>
                <a:uFillTx/>
                <a:latin typeface="Aptos"/>
                <a:ea typeface="Aptos"/>
              </a:rPr>
              <a:t> Our in-house Finite Element Analysis (FEA) capabilities allow for detailed simulation and analysis, optimizing designs for performance and lifespan.</a:t>
            </a:r>
            <a:endParaRPr lang="en-US" sz="1200" b="0" u="none" strike="noStrike" dirty="0">
              <a:solidFill>
                <a:srgbClr val="000000"/>
              </a:solidFill>
              <a:effectLst/>
              <a:uFillTx/>
              <a:latin typeface="Arial"/>
            </a:endParaRPr>
          </a:p>
        </p:txBody>
      </p:sp>
      <p:sp>
        <p:nvSpPr>
          <p:cNvPr id="333" name="TextBox 15"/>
          <p:cNvSpPr/>
          <p:nvPr/>
        </p:nvSpPr>
        <p:spPr>
          <a:xfrm>
            <a:off x="6451920" y="1593000"/>
            <a:ext cx="2278440" cy="2613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200" b="0" u="none" strike="noStrike">
                <a:solidFill>
                  <a:srgbClr val="2D3741"/>
                </a:solidFill>
                <a:effectLst/>
                <a:uFillTx/>
                <a:latin typeface="Aptos"/>
              </a:rPr>
              <a:t>Sample FEA (Condor Energy)</a:t>
            </a:r>
            <a:endParaRPr lang="en-US" sz="1200" b="0" u="none" strike="noStrike">
              <a:solidFill>
                <a:srgbClr val="000000"/>
              </a:solidFill>
              <a:effectLst/>
              <a:uFillTx/>
              <a:latin typeface="Arial"/>
            </a:endParaRPr>
          </a:p>
        </p:txBody>
      </p:sp>
      <p:sp>
        <p:nvSpPr>
          <p:cNvPr id="334" name="TextBox 16"/>
          <p:cNvSpPr/>
          <p:nvPr/>
        </p:nvSpPr>
        <p:spPr>
          <a:xfrm>
            <a:off x="6228540" y="3820320"/>
            <a:ext cx="2725200" cy="2613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200" b="0" u="none" strike="noStrike" dirty="0">
                <a:solidFill>
                  <a:srgbClr val="2D3741"/>
                </a:solidFill>
                <a:effectLst/>
                <a:uFillTx/>
                <a:latin typeface="Aptos"/>
              </a:rPr>
              <a:t>Short board infeed (Parkside Timber)</a:t>
            </a:r>
            <a:endParaRPr lang="en-US" sz="1200" b="0" u="none" strike="noStrike" dirty="0">
              <a:solidFill>
                <a:srgbClr val="000000"/>
              </a:solidFill>
              <a:effectLst/>
              <a:uFillTx/>
              <a:latin typeface="Arial"/>
            </a:endParaRPr>
          </a:p>
        </p:txBody>
      </p:sp>
      <p:sp>
        <p:nvSpPr>
          <p:cNvPr id="335" name="Rectangle 17"/>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4CD2E61E-4F10-3410-C732-4122577CBC7F}"/>
              </a:ext>
            </a:extLst>
          </p:cNvPr>
          <p:cNvPicPr>
            <a:picLocks noChangeAspect="1"/>
          </p:cNvPicPr>
          <p:nvPr/>
        </p:nvPicPr>
        <p:blipFill>
          <a:blip r:embed="rId3"/>
          <a:stretch>
            <a:fillRect/>
          </a:stretch>
        </p:blipFill>
        <p:spPr>
          <a:xfrm>
            <a:off x="5514400" y="1892185"/>
            <a:ext cx="4153480" cy="1648055"/>
          </a:xfrm>
          <a:prstGeom prst="rect">
            <a:avLst/>
          </a:prstGeom>
        </p:spPr>
      </p:pic>
      <p:pic>
        <p:nvPicPr>
          <p:cNvPr id="7" name="Picture 6">
            <a:extLst>
              <a:ext uri="{FF2B5EF4-FFF2-40B4-BE49-F238E27FC236}">
                <a16:creationId xmlns:a16="http://schemas.microsoft.com/office/drawing/2014/main" id="{6209AF5C-31B9-61B2-4364-7B9F374372EC}"/>
              </a:ext>
            </a:extLst>
          </p:cNvPr>
          <p:cNvPicPr>
            <a:picLocks noChangeAspect="1"/>
          </p:cNvPicPr>
          <p:nvPr/>
        </p:nvPicPr>
        <p:blipFill>
          <a:blip r:embed="rId4"/>
          <a:stretch>
            <a:fillRect/>
          </a:stretch>
        </p:blipFill>
        <p:spPr>
          <a:xfrm>
            <a:off x="5414373" y="4081680"/>
            <a:ext cx="4353533" cy="167663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E6952B7E-80EB-48AA-B5D6-2D842A3B6661}" type="slidenum">
              <a:rPr lang="en-US" sz="900" b="0" u="none" strike="noStrike">
                <a:solidFill>
                  <a:schemeClr val="accent1"/>
                </a:solidFill>
                <a:effectLst/>
                <a:uFillTx/>
                <a:latin typeface="Trebuchet MS"/>
              </a:rPr>
              <a:t>9</a:t>
            </a:fld>
            <a:endParaRPr lang="en-US" sz="900" b="0" u="none" strike="noStrike">
              <a:solidFill>
                <a:srgbClr val="000000"/>
              </a:solidFill>
              <a:effectLst/>
              <a:uFillTx/>
              <a:latin typeface="Times New Roman"/>
            </a:endParaRPr>
          </a:p>
        </p:txBody>
      </p:sp>
      <p:pic>
        <p:nvPicPr>
          <p:cNvPr id="337" name="Picture 2"/>
          <p:cNvPicPr/>
          <p:nvPr/>
        </p:nvPicPr>
        <p:blipFill>
          <a:blip r:embed="rId2"/>
          <a:stretch/>
        </p:blipFill>
        <p:spPr>
          <a:xfrm>
            <a:off x="350640" y="259200"/>
            <a:ext cx="2733120" cy="1228680"/>
          </a:xfrm>
          <a:prstGeom prst="rect">
            <a:avLst/>
          </a:prstGeom>
          <a:noFill/>
          <a:ln w="0">
            <a:noFill/>
          </a:ln>
        </p:spPr>
      </p:pic>
      <p:sp>
        <p:nvSpPr>
          <p:cNvPr id="338" name="TextBox 3"/>
          <p:cNvSpPr/>
          <p:nvPr/>
        </p:nvSpPr>
        <p:spPr>
          <a:xfrm>
            <a:off x="2514600" y="593698"/>
            <a:ext cx="7177680" cy="385084"/>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dirty="0">
                <a:solidFill>
                  <a:srgbClr val="123854"/>
                </a:solidFill>
                <a:effectLst/>
                <a:uFillTx/>
                <a:latin typeface="Aptos Display"/>
              </a:rPr>
              <a:t>Past Performance</a:t>
            </a:r>
            <a:endParaRPr lang="en-US" sz="2200" b="0" u="none" strike="noStrike" dirty="0">
              <a:solidFill>
                <a:srgbClr val="000000"/>
              </a:solidFill>
              <a:effectLst/>
              <a:uFillTx/>
              <a:latin typeface="Arial"/>
            </a:endParaRPr>
          </a:p>
        </p:txBody>
      </p:sp>
      <p:sp>
        <p:nvSpPr>
          <p:cNvPr id="343" name="TextBox 15"/>
          <p:cNvSpPr/>
          <p:nvPr/>
        </p:nvSpPr>
        <p:spPr>
          <a:xfrm>
            <a:off x="863280" y="2277720"/>
            <a:ext cx="3973320" cy="144612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AU" sz="1400" b="0" u="none" strike="noStrike">
                <a:solidFill>
                  <a:srgbClr val="2D3741"/>
                </a:solidFill>
                <a:effectLst/>
                <a:uFillTx/>
                <a:latin typeface="Aptos"/>
                <a:ea typeface="Aptos"/>
              </a:rPr>
              <a:t>Oz-Tac Engineering has a proven track record of delivering complex projects with exceptional results (see sample projects below). Our diverse portfolio demonstrates our ability to tackle challenges and exceed client expectations. </a:t>
            </a:r>
            <a:endParaRPr lang="en-US" sz="1400" b="0" u="none" strike="noStrike">
              <a:solidFill>
                <a:srgbClr val="000000"/>
              </a:solidFill>
              <a:effectLst/>
              <a:uFillTx/>
              <a:latin typeface="Arial"/>
            </a:endParaRPr>
          </a:p>
          <a:p>
            <a:pPr defTabSz="457200">
              <a:lnSpc>
                <a:spcPct val="100000"/>
              </a:lnSpc>
              <a:spcAft>
                <a:spcPts val="400"/>
              </a:spcAft>
            </a:pPr>
            <a:endParaRPr lang="en-US" sz="1800" b="0" u="none" strike="noStrike">
              <a:solidFill>
                <a:srgbClr val="000000"/>
              </a:solidFill>
              <a:effectLst/>
              <a:uFillTx/>
              <a:latin typeface="Arial"/>
            </a:endParaRPr>
          </a:p>
        </p:txBody>
      </p:sp>
      <p:sp>
        <p:nvSpPr>
          <p:cNvPr id="344" name="TextBox 16"/>
          <p:cNvSpPr/>
          <p:nvPr/>
        </p:nvSpPr>
        <p:spPr>
          <a:xfrm>
            <a:off x="623880" y="6003720"/>
            <a:ext cx="2329920" cy="2613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200" b="0" u="none" strike="noStrike">
                <a:solidFill>
                  <a:srgbClr val="2D3741"/>
                </a:solidFill>
                <a:effectLst/>
                <a:uFillTx/>
                <a:latin typeface="Aptos"/>
              </a:rPr>
              <a:t>Kiln pack transfer </a:t>
            </a:r>
            <a:r>
              <a:rPr lang="en-US" sz="1200" b="0" i="1" u="none" strike="noStrike">
                <a:solidFill>
                  <a:srgbClr val="2D3741"/>
                </a:solidFill>
                <a:effectLst/>
                <a:uFillTx/>
                <a:latin typeface="Aptos"/>
              </a:rPr>
              <a:t>(HYNE Timber)</a:t>
            </a:r>
            <a:endParaRPr lang="en-US" sz="1200" b="0" u="none" strike="noStrike">
              <a:solidFill>
                <a:srgbClr val="000000"/>
              </a:solidFill>
              <a:effectLst/>
              <a:uFillTx/>
              <a:latin typeface="Arial"/>
            </a:endParaRPr>
          </a:p>
        </p:txBody>
      </p:sp>
      <p:sp>
        <p:nvSpPr>
          <p:cNvPr id="346" name="TextBox 18"/>
          <p:cNvSpPr/>
          <p:nvPr/>
        </p:nvSpPr>
        <p:spPr>
          <a:xfrm>
            <a:off x="6224472" y="6003720"/>
            <a:ext cx="2329920" cy="4305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200" b="0" u="none" strike="noStrike" dirty="0">
                <a:solidFill>
                  <a:srgbClr val="2D3741"/>
                </a:solidFill>
                <a:effectLst/>
                <a:uFillTx/>
                <a:latin typeface="Aptos"/>
              </a:rPr>
              <a:t>Concept Heli portable drill pad </a:t>
            </a:r>
            <a:r>
              <a:rPr lang="en-US" sz="1200" b="0" i="1" u="none" strike="noStrike" dirty="0">
                <a:solidFill>
                  <a:srgbClr val="2D3741"/>
                </a:solidFill>
                <a:effectLst/>
                <a:uFillTx/>
                <a:latin typeface="Aptos"/>
              </a:rPr>
              <a:t>(PCA Ground Engineering)</a:t>
            </a:r>
            <a:endParaRPr lang="en-US" sz="1200" b="0" u="none" strike="noStrike" dirty="0">
              <a:solidFill>
                <a:srgbClr val="000000"/>
              </a:solidFill>
              <a:effectLst/>
              <a:uFillTx/>
              <a:latin typeface="Arial"/>
            </a:endParaRPr>
          </a:p>
        </p:txBody>
      </p:sp>
      <p:sp>
        <p:nvSpPr>
          <p:cNvPr id="347" name="TextBox 19"/>
          <p:cNvSpPr/>
          <p:nvPr/>
        </p:nvSpPr>
        <p:spPr>
          <a:xfrm>
            <a:off x="3679560" y="6003720"/>
            <a:ext cx="1803600" cy="4305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200" b="0" u="none" strike="noStrike" dirty="0" err="1">
                <a:solidFill>
                  <a:srgbClr val="2D3741"/>
                </a:solidFill>
                <a:effectLst/>
                <a:uFillTx/>
                <a:latin typeface="Aptos"/>
              </a:rPr>
              <a:t>Moulder</a:t>
            </a:r>
            <a:r>
              <a:rPr lang="en-US" sz="1200" b="0" u="none" strike="noStrike" dirty="0">
                <a:solidFill>
                  <a:srgbClr val="2D3741"/>
                </a:solidFill>
                <a:effectLst/>
                <a:uFillTx/>
                <a:latin typeface="Aptos"/>
              </a:rPr>
              <a:t> Feed Unit </a:t>
            </a:r>
            <a:r>
              <a:rPr lang="en-US" sz="1200" b="0" i="1" u="none" strike="noStrike" dirty="0">
                <a:solidFill>
                  <a:srgbClr val="2D3741"/>
                </a:solidFill>
                <a:effectLst/>
                <a:uFillTx/>
                <a:latin typeface="Aptos"/>
              </a:rPr>
              <a:t>(Parkside Timber)</a:t>
            </a:r>
            <a:endParaRPr lang="en-US" sz="1200" b="0" u="none" strike="noStrike" dirty="0">
              <a:solidFill>
                <a:srgbClr val="000000"/>
              </a:solidFill>
              <a:effectLst/>
              <a:uFillTx/>
              <a:latin typeface="Arial"/>
            </a:endParaRPr>
          </a:p>
        </p:txBody>
      </p:sp>
      <p:sp>
        <p:nvSpPr>
          <p:cNvPr id="348" name="Rectangle 20"/>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3C31F2B0-4C0B-8DBF-70A5-174AF1ACF85E}"/>
              </a:ext>
            </a:extLst>
          </p:cNvPr>
          <p:cNvPicPr>
            <a:picLocks noChangeAspect="1"/>
          </p:cNvPicPr>
          <p:nvPr/>
        </p:nvPicPr>
        <p:blipFill>
          <a:blip r:embed="rId3"/>
          <a:stretch>
            <a:fillRect/>
          </a:stretch>
        </p:blipFill>
        <p:spPr>
          <a:xfrm>
            <a:off x="5659923" y="1464610"/>
            <a:ext cx="3048425" cy="1971950"/>
          </a:xfrm>
          <a:prstGeom prst="rect">
            <a:avLst/>
          </a:prstGeom>
        </p:spPr>
      </p:pic>
      <p:sp>
        <p:nvSpPr>
          <p:cNvPr id="345" name="TextBox 17"/>
          <p:cNvSpPr/>
          <p:nvPr/>
        </p:nvSpPr>
        <p:spPr>
          <a:xfrm>
            <a:off x="6443472" y="3136680"/>
            <a:ext cx="1646280" cy="5997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algn="ctr" defTabSz="457200">
              <a:lnSpc>
                <a:spcPct val="100000"/>
              </a:lnSpc>
              <a:spcAft>
                <a:spcPts val="400"/>
              </a:spcAft>
            </a:pPr>
            <a:r>
              <a:rPr lang="en-US" sz="1200" b="0" u="none" strike="noStrike" dirty="0">
                <a:solidFill>
                  <a:srgbClr val="2D3741"/>
                </a:solidFill>
                <a:effectLst/>
                <a:uFillTx/>
                <a:latin typeface="Aptos"/>
              </a:rPr>
              <a:t>Fuel trailer with hydraulic walkways </a:t>
            </a:r>
            <a:r>
              <a:rPr lang="en-US" sz="1200" b="0" i="1" u="none" strike="noStrike" dirty="0">
                <a:solidFill>
                  <a:srgbClr val="2D3741"/>
                </a:solidFill>
                <a:effectLst/>
                <a:uFillTx/>
                <a:latin typeface="Aptos"/>
              </a:rPr>
              <a:t>(Nitschke Energy)</a:t>
            </a:r>
            <a:endParaRPr lang="en-US" sz="1200" b="0" u="none" strike="noStrike" dirty="0">
              <a:solidFill>
                <a:srgbClr val="000000"/>
              </a:solidFill>
              <a:effectLst/>
              <a:uFillTx/>
              <a:latin typeface="Arial"/>
            </a:endParaRPr>
          </a:p>
        </p:txBody>
      </p:sp>
      <p:pic>
        <p:nvPicPr>
          <p:cNvPr id="5" name="Picture 4">
            <a:extLst>
              <a:ext uri="{FF2B5EF4-FFF2-40B4-BE49-F238E27FC236}">
                <a16:creationId xmlns:a16="http://schemas.microsoft.com/office/drawing/2014/main" id="{E33F8E5B-DC87-4944-D9A1-B08BFD299342}"/>
              </a:ext>
            </a:extLst>
          </p:cNvPr>
          <p:cNvPicPr>
            <a:picLocks noChangeAspect="1"/>
          </p:cNvPicPr>
          <p:nvPr/>
        </p:nvPicPr>
        <p:blipFill>
          <a:blip r:embed="rId4"/>
          <a:stretch>
            <a:fillRect/>
          </a:stretch>
        </p:blipFill>
        <p:spPr>
          <a:xfrm>
            <a:off x="6290083" y="3736440"/>
            <a:ext cx="2295845" cy="2229161"/>
          </a:xfrm>
          <a:prstGeom prst="rect">
            <a:avLst/>
          </a:prstGeom>
        </p:spPr>
      </p:pic>
      <p:pic>
        <p:nvPicPr>
          <p:cNvPr id="7" name="Picture 6">
            <a:extLst>
              <a:ext uri="{FF2B5EF4-FFF2-40B4-BE49-F238E27FC236}">
                <a16:creationId xmlns:a16="http://schemas.microsoft.com/office/drawing/2014/main" id="{58940B07-FB49-EA54-DB93-267C426F76F7}"/>
              </a:ext>
            </a:extLst>
          </p:cNvPr>
          <p:cNvPicPr>
            <a:picLocks noChangeAspect="1"/>
          </p:cNvPicPr>
          <p:nvPr/>
        </p:nvPicPr>
        <p:blipFill>
          <a:blip r:embed="rId5"/>
          <a:stretch>
            <a:fillRect/>
          </a:stretch>
        </p:blipFill>
        <p:spPr>
          <a:xfrm>
            <a:off x="3371499" y="3983833"/>
            <a:ext cx="2534004" cy="2057687"/>
          </a:xfrm>
          <a:prstGeom prst="rect">
            <a:avLst/>
          </a:prstGeom>
        </p:spPr>
      </p:pic>
      <p:pic>
        <p:nvPicPr>
          <p:cNvPr id="9" name="Picture 8">
            <a:extLst>
              <a:ext uri="{FF2B5EF4-FFF2-40B4-BE49-F238E27FC236}">
                <a16:creationId xmlns:a16="http://schemas.microsoft.com/office/drawing/2014/main" id="{0B40A909-7D3C-D30A-A988-D824CE59FB88}"/>
              </a:ext>
            </a:extLst>
          </p:cNvPr>
          <p:cNvPicPr>
            <a:picLocks noChangeAspect="1"/>
          </p:cNvPicPr>
          <p:nvPr/>
        </p:nvPicPr>
        <p:blipFill>
          <a:blip r:embed="rId6"/>
          <a:stretch>
            <a:fillRect/>
          </a:stretch>
        </p:blipFill>
        <p:spPr>
          <a:xfrm>
            <a:off x="545654" y="3936493"/>
            <a:ext cx="2486372" cy="202910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201"/>
              </a:spcAft>
              <a:buNone/>
              <a:defRPr lang="en-US" sz="900" b="0" u="none" strike="noStrike">
                <a:solidFill>
                  <a:schemeClr val="accent1"/>
                </a:solidFill>
                <a:effectLst/>
                <a:uFillTx/>
                <a:latin typeface="Trebuchet MS"/>
              </a:defRPr>
            </a:lvl1pPr>
          </a:lstStyle>
          <a:p>
            <a:pPr indent="0" algn="r" defTabSz="457200">
              <a:lnSpc>
                <a:spcPct val="100000"/>
              </a:lnSpc>
              <a:spcAft>
                <a:spcPts val="201"/>
              </a:spcAft>
              <a:buNone/>
            </a:pPr>
            <a:fld id="{9834F4BE-5C04-4D73-8448-C027B5FF473D}" type="slidenum">
              <a:rPr lang="en-US" sz="900" b="0" u="none" strike="noStrike">
                <a:solidFill>
                  <a:schemeClr val="accent1"/>
                </a:solidFill>
                <a:effectLst/>
                <a:uFillTx/>
                <a:latin typeface="Trebuchet MS"/>
              </a:rPr>
              <a:t>10</a:t>
            </a:fld>
            <a:endParaRPr lang="en-US" sz="900" b="0" u="none" strike="noStrike">
              <a:solidFill>
                <a:srgbClr val="000000"/>
              </a:solidFill>
              <a:effectLst/>
              <a:uFillTx/>
              <a:latin typeface="Times New Roman"/>
            </a:endParaRPr>
          </a:p>
        </p:txBody>
      </p:sp>
      <p:pic>
        <p:nvPicPr>
          <p:cNvPr id="350" name="Picture 2"/>
          <p:cNvPicPr/>
          <p:nvPr/>
        </p:nvPicPr>
        <p:blipFill>
          <a:blip r:embed="rId2"/>
          <a:stretch/>
        </p:blipFill>
        <p:spPr>
          <a:xfrm>
            <a:off x="350640" y="259200"/>
            <a:ext cx="2733120" cy="1228680"/>
          </a:xfrm>
          <a:prstGeom prst="rect">
            <a:avLst/>
          </a:prstGeom>
          <a:noFill/>
          <a:ln w="0">
            <a:noFill/>
          </a:ln>
        </p:spPr>
      </p:pic>
      <p:sp>
        <p:nvSpPr>
          <p:cNvPr id="351" name="TextBox 3"/>
          <p:cNvSpPr/>
          <p:nvPr/>
        </p:nvSpPr>
        <p:spPr>
          <a:xfrm>
            <a:off x="2514600" y="593698"/>
            <a:ext cx="7177680" cy="385084"/>
          </a:xfrm>
          <a:prstGeom prst="rect">
            <a:avLst/>
          </a:prstGeom>
          <a:noFill/>
          <a:ln w="0">
            <a:noFill/>
          </a:ln>
        </p:spPr>
        <p:style>
          <a:lnRef idx="0">
            <a:scrgbClr r="0" g="0" b="0"/>
          </a:lnRef>
          <a:fillRef idx="0">
            <a:scrgbClr r="0" g="0" b="0"/>
          </a:fillRef>
          <a:effectRef idx="0">
            <a:scrgbClr r="0" g="0" b="0"/>
          </a:effectRef>
          <a:fontRef idx="minor"/>
        </p:style>
        <p:txBody>
          <a:bodyPr wrap="square"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Workshop Processes</a:t>
            </a:r>
            <a:endParaRPr lang="en-US" sz="2200" b="0" u="none" strike="noStrike">
              <a:solidFill>
                <a:srgbClr val="000000"/>
              </a:solidFill>
              <a:effectLst/>
              <a:uFillTx/>
              <a:latin typeface="Arial"/>
            </a:endParaRPr>
          </a:p>
        </p:txBody>
      </p:sp>
      <p:sp>
        <p:nvSpPr>
          <p:cNvPr id="375" name="Rectangle 61"/>
          <p:cNvSpPr/>
          <p:nvPr/>
        </p:nvSpPr>
        <p:spPr>
          <a:xfrm>
            <a:off x="2926080" y="1102895"/>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5" name="Picture 4">
            <a:extLst>
              <a:ext uri="{FF2B5EF4-FFF2-40B4-BE49-F238E27FC236}">
                <a16:creationId xmlns:a16="http://schemas.microsoft.com/office/drawing/2014/main" id="{F8FB4CC0-497B-7A3E-E25E-87CC2760F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088" y="1653868"/>
            <a:ext cx="2164080" cy="2019993"/>
          </a:xfrm>
          <a:prstGeom prst="rect">
            <a:avLst/>
          </a:prstGeom>
          <a:solidFill>
            <a:schemeClr val="accent2">
              <a:lumMod val="75000"/>
            </a:schemeClr>
          </a:solidFill>
          <a:ln w="0">
            <a:solidFill>
              <a:srgbClr val="286D9F"/>
            </a:solidFill>
          </a:ln>
        </p:spPr>
      </p:pic>
      <p:pic>
        <p:nvPicPr>
          <p:cNvPr id="7" name="Picture 6">
            <a:extLst>
              <a:ext uri="{FF2B5EF4-FFF2-40B4-BE49-F238E27FC236}">
                <a16:creationId xmlns:a16="http://schemas.microsoft.com/office/drawing/2014/main" id="{93EFA45E-9067-1ADC-3C68-E6C2F94977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088" y="3900033"/>
            <a:ext cx="2305419" cy="2430111"/>
          </a:xfrm>
          <a:prstGeom prst="rect">
            <a:avLst/>
          </a:prstGeom>
        </p:spPr>
      </p:pic>
      <p:pic>
        <p:nvPicPr>
          <p:cNvPr id="9" name="Picture 8">
            <a:extLst>
              <a:ext uri="{FF2B5EF4-FFF2-40B4-BE49-F238E27FC236}">
                <a16:creationId xmlns:a16="http://schemas.microsoft.com/office/drawing/2014/main" id="{22E7CEAD-0546-AEAB-0318-413DB79EE4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0575" y="3900033"/>
            <a:ext cx="2166872" cy="2560345"/>
          </a:xfrm>
          <a:prstGeom prst="rect">
            <a:avLst/>
          </a:prstGeom>
        </p:spPr>
      </p:pic>
      <p:pic>
        <p:nvPicPr>
          <p:cNvPr id="11" name="Picture 10">
            <a:extLst>
              <a:ext uri="{FF2B5EF4-FFF2-40B4-BE49-F238E27FC236}">
                <a16:creationId xmlns:a16="http://schemas.microsoft.com/office/drawing/2014/main" id="{DF765787-FA44-13A5-BDB7-8EB3EA5F24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1515" y="3900033"/>
            <a:ext cx="2396860" cy="2543719"/>
          </a:xfrm>
          <a:prstGeom prst="rect">
            <a:avLst/>
          </a:prstGeom>
        </p:spPr>
      </p:pic>
      <p:pic>
        <p:nvPicPr>
          <p:cNvPr id="13" name="Picture 12">
            <a:extLst>
              <a:ext uri="{FF2B5EF4-FFF2-40B4-BE49-F238E27FC236}">
                <a16:creationId xmlns:a16="http://schemas.microsoft.com/office/drawing/2014/main" id="{EF624131-D9FA-1F36-6A24-F92543C377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2443" y="3900033"/>
            <a:ext cx="2241687" cy="2413485"/>
          </a:xfrm>
          <a:prstGeom prst="rect">
            <a:avLst/>
          </a:prstGeom>
        </p:spPr>
      </p:pic>
      <p:pic>
        <p:nvPicPr>
          <p:cNvPr id="15" name="Picture 14">
            <a:extLst>
              <a:ext uri="{FF2B5EF4-FFF2-40B4-BE49-F238E27FC236}">
                <a16:creationId xmlns:a16="http://schemas.microsoft.com/office/drawing/2014/main" id="{16696035-41DA-9D0C-F391-1B983D138E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48050" y="1659401"/>
            <a:ext cx="3804495" cy="1961823"/>
          </a:xfrm>
          <a:prstGeom prst="rect">
            <a:avLst/>
          </a:prstGeom>
        </p:spPr>
      </p:pic>
      <p:pic>
        <p:nvPicPr>
          <p:cNvPr id="17" name="Picture 16">
            <a:extLst>
              <a:ext uri="{FF2B5EF4-FFF2-40B4-BE49-F238E27FC236}">
                <a16:creationId xmlns:a16="http://schemas.microsoft.com/office/drawing/2014/main" id="{30DB5EC0-05E1-E398-08AE-F259822327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15427" y="1659401"/>
            <a:ext cx="3654865" cy="200892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201"/>
              </a:spcAft>
              <a:buNone/>
              <a:defRPr lang="en-US" sz="900" b="0" u="none" strike="noStrike">
                <a:solidFill>
                  <a:schemeClr val="accent1"/>
                </a:solidFill>
                <a:effectLst/>
                <a:uFillTx/>
                <a:latin typeface="Trebuchet MS"/>
              </a:defRPr>
            </a:lvl1pPr>
          </a:lstStyle>
          <a:p>
            <a:pPr indent="0" algn="r" defTabSz="457200">
              <a:lnSpc>
                <a:spcPct val="100000"/>
              </a:lnSpc>
              <a:spcAft>
                <a:spcPts val="201"/>
              </a:spcAft>
              <a:buNone/>
            </a:pPr>
            <a:fld id="{B163BAD5-86AB-404D-B312-3F06137213FF}" type="slidenum">
              <a:rPr lang="en-US" sz="900" b="0" u="none" strike="noStrike">
                <a:solidFill>
                  <a:schemeClr val="accent1"/>
                </a:solidFill>
                <a:effectLst/>
                <a:uFillTx/>
                <a:latin typeface="Trebuchet MS"/>
              </a:rPr>
              <a:t>11</a:t>
            </a:fld>
            <a:endParaRPr lang="en-US" sz="900" b="0" u="none" strike="noStrike">
              <a:solidFill>
                <a:srgbClr val="000000"/>
              </a:solidFill>
              <a:effectLst/>
              <a:uFillTx/>
              <a:latin typeface="Times New Roman"/>
            </a:endParaRPr>
          </a:p>
        </p:txBody>
      </p:sp>
      <p:pic>
        <p:nvPicPr>
          <p:cNvPr id="377" name="Picture 2"/>
          <p:cNvPicPr/>
          <p:nvPr/>
        </p:nvPicPr>
        <p:blipFill>
          <a:blip r:embed="rId2"/>
          <a:stretch/>
        </p:blipFill>
        <p:spPr>
          <a:xfrm>
            <a:off x="350640" y="259200"/>
            <a:ext cx="2733120" cy="1228680"/>
          </a:xfrm>
          <a:prstGeom prst="rect">
            <a:avLst/>
          </a:prstGeom>
          <a:noFill/>
          <a:ln w="0">
            <a:noFill/>
          </a:ln>
        </p:spPr>
      </p:pic>
      <p:sp>
        <p:nvSpPr>
          <p:cNvPr id="378" name="TextBox 3"/>
          <p:cNvSpPr/>
          <p:nvPr/>
        </p:nvSpPr>
        <p:spPr>
          <a:xfrm>
            <a:off x="4617720" y="137160"/>
            <a:ext cx="2742840" cy="3837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Compliance</a:t>
            </a:r>
            <a:endParaRPr lang="en-US" sz="2200" b="0" u="none" strike="noStrike">
              <a:solidFill>
                <a:srgbClr val="000000"/>
              </a:solidFill>
              <a:effectLst/>
              <a:uFillTx/>
              <a:latin typeface="Arial"/>
            </a:endParaRPr>
          </a:p>
        </p:txBody>
      </p:sp>
      <p:sp>
        <p:nvSpPr>
          <p:cNvPr id="379" name="TextBox 4"/>
          <p:cNvSpPr/>
          <p:nvPr/>
        </p:nvSpPr>
        <p:spPr>
          <a:xfrm>
            <a:off x="289440" y="1897920"/>
            <a:ext cx="2520000" cy="135396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AU" sz="1000" b="1" u="none" strike="noStrike">
                <a:solidFill>
                  <a:srgbClr val="286D9F"/>
                </a:solidFill>
                <a:effectLst/>
                <a:uFillTx/>
                <a:latin typeface="Aptos"/>
              </a:rPr>
              <a:t>PROJECT / CONTRACT REVIEW</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a:solidFill>
                  <a:srgbClr val="2D3741"/>
                </a:solidFill>
                <a:effectLst/>
                <a:uFillTx/>
                <a:latin typeface="Aptos"/>
              </a:rPr>
              <a:t>Scope, drawings &amp; specifications reviewed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a:solidFill>
                  <a:srgbClr val="2D3741"/>
                </a:solidFill>
                <a:effectLst/>
                <a:uFillTx/>
                <a:latin typeface="Aptos"/>
              </a:rPr>
              <a:t>Applicable Australian Standards identified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a:solidFill>
                  <a:srgbClr val="2D3741"/>
                </a:solidFill>
                <a:effectLst/>
                <a:uFillTx/>
                <a:latin typeface="Aptos"/>
              </a:rPr>
              <a:t>Client requirements identified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a:solidFill>
                  <a:srgbClr val="2D3741"/>
                </a:solidFill>
                <a:effectLst/>
                <a:uFillTx/>
                <a:latin typeface="Aptos"/>
              </a:rPr>
              <a:t>Design responsibility &amp; RPEQ requirements confirmed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a:solidFill>
                  <a:srgbClr val="2D3741"/>
                </a:solidFill>
                <a:effectLst/>
                <a:uFillTx/>
                <a:latin typeface="Aptos"/>
              </a:rPr>
              <a:t>CC2 / execution class requirements confirmed</a:t>
            </a:r>
            <a:endParaRPr lang="en-US" sz="900" b="0" u="none" strike="noStrike">
              <a:solidFill>
                <a:srgbClr val="000000"/>
              </a:solidFill>
              <a:effectLst/>
              <a:uFillTx/>
              <a:latin typeface="Arial"/>
            </a:endParaRPr>
          </a:p>
        </p:txBody>
      </p:sp>
      <p:sp>
        <p:nvSpPr>
          <p:cNvPr id="380" name="TextBox 6"/>
          <p:cNvSpPr/>
          <p:nvPr/>
        </p:nvSpPr>
        <p:spPr>
          <a:xfrm>
            <a:off x="289440" y="3655440"/>
            <a:ext cx="2519640" cy="1368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AU" sz="1000" b="1" u="none" strike="noStrike" dirty="0">
                <a:solidFill>
                  <a:srgbClr val="286D9F"/>
                </a:solidFill>
                <a:effectLst/>
                <a:uFillTx/>
                <a:latin typeface="Aptos"/>
              </a:rPr>
              <a:t>PROJECT MANAGEMENT PLAN</a:t>
            </a:r>
            <a:endParaRPr lang="en-US" sz="10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Project team, roles &amp; responsibilities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Contact names &amp; numbers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Communication / RFI process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Client vs Oz-Tac policies &amp; procedures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Applicable standards &amp; specifications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Bridging document where required</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Document control &amp; revision management</a:t>
            </a:r>
            <a:endParaRPr lang="en-US" sz="900" b="0" u="none" strike="noStrike" dirty="0">
              <a:solidFill>
                <a:srgbClr val="000000"/>
              </a:solidFill>
              <a:effectLst/>
              <a:uFillTx/>
              <a:latin typeface="Arial"/>
            </a:endParaRPr>
          </a:p>
        </p:txBody>
      </p:sp>
      <p:sp>
        <p:nvSpPr>
          <p:cNvPr id="381" name="TextBox 8"/>
          <p:cNvSpPr/>
          <p:nvPr/>
        </p:nvSpPr>
        <p:spPr>
          <a:xfrm>
            <a:off x="289440" y="5274720"/>
            <a:ext cx="2519640" cy="118764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RISK &amp; SAFETY PLANNING</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Project risk assessment</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JSA</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SWMS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Safe Design risks transferred to construction</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High-risk activities identified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Site-specific requirements</a:t>
            </a:r>
            <a:endParaRPr lang="en-US" sz="900" b="0" u="none" strike="noStrike">
              <a:solidFill>
                <a:srgbClr val="000000"/>
              </a:solidFill>
              <a:effectLst/>
              <a:uFillTx/>
              <a:latin typeface="Arial"/>
            </a:endParaRPr>
          </a:p>
        </p:txBody>
      </p:sp>
      <p:sp>
        <p:nvSpPr>
          <p:cNvPr id="382" name="TextBox 10"/>
          <p:cNvSpPr/>
          <p:nvPr/>
        </p:nvSpPr>
        <p:spPr>
          <a:xfrm>
            <a:off x="3189600" y="1897920"/>
            <a:ext cx="2519640" cy="1224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QUALITY MANAGEMENT PLAN</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Project-specific Quality Plan</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Inspection &amp; Test Plans (ITPs)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Hold / Witness / Surveillance points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SCA CC2 requirements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Inspection and testing requirements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MDR / handover requirements established</a:t>
            </a:r>
            <a:endParaRPr lang="en-US" sz="900" b="0" u="none" strike="noStrike">
              <a:solidFill>
                <a:srgbClr val="000000"/>
              </a:solidFill>
              <a:effectLst/>
              <a:uFillTx/>
              <a:latin typeface="Arial"/>
            </a:endParaRPr>
          </a:p>
        </p:txBody>
      </p:sp>
      <p:sp>
        <p:nvSpPr>
          <p:cNvPr id="383" name="TextBox 12"/>
          <p:cNvSpPr/>
          <p:nvPr/>
        </p:nvSpPr>
        <p:spPr>
          <a:xfrm>
            <a:off x="3189600" y="3512880"/>
            <a:ext cx="2519640" cy="118764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ENGINEERING &amp; DRAWING CONTROL</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Design / engineering review</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RPEQ certification where required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Workshop drawing review &amp; approval</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Drawing revision control</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RFIs / design changes controlled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Approved drawings released to production</a:t>
            </a:r>
            <a:endParaRPr lang="en-US" sz="900" b="0" u="none" strike="noStrike">
              <a:solidFill>
                <a:srgbClr val="000000"/>
              </a:solidFill>
              <a:effectLst/>
              <a:uFillTx/>
              <a:latin typeface="Arial"/>
            </a:endParaRPr>
          </a:p>
        </p:txBody>
      </p:sp>
      <p:sp>
        <p:nvSpPr>
          <p:cNvPr id="384" name="TextBox 14"/>
          <p:cNvSpPr/>
          <p:nvPr/>
        </p:nvSpPr>
        <p:spPr>
          <a:xfrm>
            <a:off x="3189600" y="5238720"/>
            <a:ext cx="2519640" cy="1368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MATERIAL PROCUREMENT &amp; TRACEABILITY</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Approved material specifications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Material certificates / MTCs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Incoming goods inspection</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Heat / batch traceability</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Material identification maintained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Non-conforming material quarantined</a:t>
            </a:r>
            <a:endParaRPr lang="en-US" sz="900" b="0" u="none" strike="noStrike">
              <a:solidFill>
                <a:srgbClr val="000000"/>
              </a:solidFill>
              <a:effectLst/>
              <a:uFillTx/>
              <a:latin typeface="Arial"/>
            </a:endParaRPr>
          </a:p>
        </p:txBody>
      </p:sp>
      <p:sp>
        <p:nvSpPr>
          <p:cNvPr id="385" name="TextBox 16"/>
          <p:cNvSpPr/>
          <p:nvPr/>
        </p:nvSpPr>
        <p:spPr>
          <a:xfrm>
            <a:off x="6095880" y="650520"/>
            <a:ext cx="2519640" cy="1404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FABRICATION &amp; INSPECTION</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Steel processing</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Dimensional inspections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Fit-up inspections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Welding inspections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ITP Hold / Witness points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NDT where specified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NCR / rework control</a:t>
            </a:r>
            <a:endParaRPr lang="en-US" sz="900" b="0" u="none" strike="noStrike">
              <a:solidFill>
                <a:srgbClr val="000000"/>
              </a:solidFill>
              <a:effectLst/>
              <a:uFillTx/>
              <a:latin typeface="Arial"/>
            </a:endParaRPr>
          </a:p>
        </p:txBody>
      </p:sp>
      <p:sp>
        <p:nvSpPr>
          <p:cNvPr id="386" name="TextBox 18"/>
          <p:cNvSpPr/>
          <p:nvPr/>
        </p:nvSpPr>
        <p:spPr>
          <a:xfrm>
            <a:off x="6095880" y="2361960"/>
            <a:ext cx="2519640" cy="24588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AU" sz="1000" b="1" u="none" strike="noStrike">
                <a:solidFill>
                  <a:srgbClr val="286D9F"/>
                </a:solidFill>
                <a:effectLst/>
                <a:uFillTx/>
                <a:latin typeface="Aptos"/>
              </a:rPr>
              <a:t>SURFACE TREATMENT</a:t>
            </a:r>
            <a:endParaRPr lang="en-US" sz="1000" b="0" u="none" strike="noStrike">
              <a:solidFill>
                <a:srgbClr val="000000"/>
              </a:solidFill>
              <a:effectLst/>
              <a:uFillTx/>
              <a:latin typeface="Arial"/>
            </a:endParaRPr>
          </a:p>
        </p:txBody>
      </p:sp>
      <p:sp>
        <p:nvSpPr>
          <p:cNvPr id="387" name="TextBox 20"/>
          <p:cNvSpPr/>
          <p:nvPr/>
        </p:nvSpPr>
        <p:spPr>
          <a:xfrm>
            <a:off x="6031440" y="3104280"/>
            <a:ext cx="1348200" cy="150768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INDUSTRIAL COATINGS</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Surface preparation</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Blast cleanliness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Blast profile</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Climate conditions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Wet Film Thickness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Dry Film Thickness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Coating records</a:t>
            </a:r>
            <a:endParaRPr lang="en-US" sz="900" b="0" u="none" strike="noStrike">
              <a:solidFill>
                <a:srgbClr val="000000"/>
              </a:solidFill>
              <a:effectLst/>
              <a:uFillTx/>
              <a:latin typeface="Arial"/>
            </a:endParaRPr>
          </a:p>
        </p:txBody>
      </p:sp>
      <p:sp>
        <p:nvSpPr>
          <p:cNvPr id="388" name="TextBox 22"/>
          <p:cNvSpPr/>
          <p:nvPr/>
        </p:nvSpPr>
        <p:spPr>
          <a:xfrm>
            <a:off x="7457760" y="3104280"/>
            <a:ext cx="1302840" cy="14922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GALVANISING</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Galvanising specifications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Vent / drain requirements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Coating inspection</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Coating thickness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Repair requirements</a:t>
            </a:r>
            <a:endParaRPr lang="en-US" sz="900" b="0" u="none" strike="noStrike">
              <a:solidFill>
                <a:srgbClr val="000000"/>
              </a:solidFill>
              <a:effectLst/>
              <a:uFillTx/>
              <a:latin typeface="Arial"/>
            </a:endParaRPr>
          </a:p>
        </p:txBody>
      </p:sp>
      <p:sp>
        <p:nvSpPr>
          <p:cNvPr id="389" name="TextBox 24"/>
          <p:cNvSpPr/>
          <p:nvPr/>
        </p:nvSpPr>
        <p:spPr>
          <a:xfrm>
            <a:off x="6095880" y="5108400"/>
            <a:ext cx="2519640" cy="1548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AU" sz="1000" b="1" u="none" strike="noStrike" dirty="0">
                <a:solidFill>
                  <a:srgbClr val="286D9F"/>
                </a:solidFill>
                <a:effectLst/>
                <a:uFillTx/>
                <a:latin typeface="Aptos"/>
              </a:rPr>
              <a:t>FINAL QA &amp; COMPLIANCE RELEASE</a:t>
            </a:r>
            <a:endParaRPr lang="en-US" sz="10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Final dimensional inspection</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Drawing / specification compliance</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ITP completion</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NCRs closed</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Traceability verified</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Coating records completed</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MDR compiled</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AU" sz="900" b="0" u="none" strike="noStrike" dirty="0">
                <a:solidFill>
                  <a:srgbClr val="2D3741"/>
                </a:solidFill>
                <a:effectLst/>
                <a:uFillTx/>
                <a:latin typeface="Aptos"/>
              </a:rPr>
              <a:t>QA release for dispatch</a:t>
            </a:r>
            <a:endParaRPr lang="en-US" sz="900" b="0" u="none" strike="noStrike" dirty="0">
              <a:solidFill>
                <a:srgbClr val="000000"/>
              </a:solidFill>
              <a:effectLst/>
              <a:uFillTx/>
              <a:latin typeface="Arial"/>
            </a:endParaRPr>
          </a:p>
        </p:txBody>
      </p:sp>
      <p:sp>
        <p:nvSpPr>
          <p:cNvPr id="390" name="TextBox 26"/>
          <p:cNvSpPr/>
          <p:nvPr/>
        </p:nvSpPr>
        <p:spPr>
          <a:xfrm>
            <a:off x="9127800" y="650520"/>
            <a:ext cx="2519640" cy="1368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LOGISITICS &amp; TRANSPORT PLAN</a:t>
            </a:r>
            <a:endParaRPr lang="en-US" sz="10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Transport methodology</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Load dimensions &amp; weights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Oversize / overmass requirements</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Permits &amp; route planning where required</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Load restraint</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Delivery sequence</a:t>
            </a:r>
            <a:endParaRPr lang="en-US" sz="900" b="0" u="none" strike="noStrike">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a:solidFill>
                  <a:srgbClr val="2D3741"/>
                </a:solidFill>
                <a:effectLst/>
                <a:uFillTx/>
                <a:latin typeface="Aptos"/>
              </a:rPr>
              <a:t>Site access &amp; unloading requirements</a:t>
            </a:r>
            <a:endParaRPr lang="en-US" sz="900" b="0" u="none" strike="noStrike">
              <a:solidFill>
                <a:srgbClr val="000000"/>
              </a:solidFill>
              <a:effectLst/>
              <a:uFillTx/>
              <a:latin typeface="Arial"/>
            </a:endParaRPr>
          </a:p>
        </p:txBody>
      </p:sp>
      <p:sp>
        <p:nvSpPr>
          <p:cNvPr id="391" name="TextBox 28"/>
          <p:cNvSpPr/>
          <p:nvPr/>
        </p:nvSpPr>
        <p:spPr>
          <a:xfrm>
            <a:off x="9127800" y="2271240"/>
            <a:ext cx="2519640" cy="1548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dirty="0">
                <a:solidFill>
                  <a:srgbClr val="286D9F"/>
                </a:solidFill>
                <a:effectLst/>
                <a:uFillTx/>
                <a:latin typeface="Aptos"/>
              </a:rPr>
              <a:t>SITE INSTALLATION / ERECTION PLAN</a:t>
            </a:r>
            <a:endParaRPr lang="en-US" sz="10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Installation methodology</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Site-specific JSA / SWMS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Crane &amp; lifting requirements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Erection sequence</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Temporary works where required</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Survey / alignment requirements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Installation ITP &amp; Hold Points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Final inspection</a:t>
            </a:r>
            <a:endParaRPr lang="en-US" sz="900" b="0" u="none" strike="noStrike" dirty="0">
              <a:solidFill>
                <a:srgbClr val="000000"/>
              </a:solidFill>
              <a:effectLst/>
              <a:uFillTx/>
              <a:latin typeface="Arial"/>
            </a:endParaRPr>
          </a:p>
        </p:txBody>
      </p:sp>
      <p:sp>
        <p:nvSpPr>
          <p:cNvPr id="392" name="TextBox 30"/>
          <p:cNvSpPr/>
          <p:nvPr/>
        </p:nvSpPr>
        <p:spPr>
          <a:xfrm>
            <a:off x="9127800" y="4030560"/>
            <a:ext cx="2519640" cy="122400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dirty="0">
                <a:solidFill>
                  <a:srgbClr val="286D9F"/>
                </a:solidFill>
                <a:effectLst/>
                <a:uFillTx/>
                <a:latin typeface="Aptos"/>
              </a:rPr>
              <a:t>COMMISSIONING &amp; CLIENT HANDOVER</a:t>
            </a:r>
            <a:endParaRPr lang="en-US" sz="10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Functional testing where applicable</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Defect / punch list close-out</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As-built documentation</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MDR / QA dossier</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Certificates &amp; inspection records</a:t>
            </a:r>
            <a:endParaRPr lang="en-US" sz="900" b="0" u="none" strike="noStrike" dirty="0">
              <a:solidFill>
                <a:srgbClr val="000000"/>
              </a:solidFill>
              <a:effectLst/>
              <a:uFillTx/>
              <a:latin typeface="Arial"/>
            </a:endParaRPr>
          </a:p>
          <a:p>
            <a:pPr marL="171360" indent="-171360" defTabSz="457200">
              <a:lnSpc>
                <a:spcPct val="100000"/>
              </a:lnSpc>
              <a:spcAft>
                <a:spcPts val="201"/>
              </a:spcAft>
              <a:buClr>
                <a:srgbClr val="2D3741"/>
              </a:buClr>
              <a:buFont typeface="Arial"/>
              <a:buChar char="•"/>
            </a:pPr>
            <a:r>
              <a:rPr lang="en-US" sz="900" b="0" u="none" strike="noStrike" dirty="0">
                <a:solidFill>
                  <a:srgbClr val="2D3741"/>
                </a:solidFill>
                <a:effectLst/>
                <a:uFillTx/>
                <a:latin typeface="Aptos"/>
              </a:rPr>
              <a:t>Client acceptance / handover</a:t>
            </a:r>
            <a:endParaRPr lang="en-US" sz="900" b="0" u="none" strike="noStrike" dirty="0">
              <a:solidFill>
                <a:srgbClr val="000000"/>
              </a:solidFill>
              <a:effectLst/>
              <a:uFillTx/>
              <a:latin typeface="Arial"/>
            </a:endParaRPr>
          </a:p>
        </p:txBody>
      </p:sp>
      <p:sp>
        <p:nvSpPr>
          <p:cNvPr id="393" name="TextBox 32"/>
          <p:cNvSpPr/>
          <p:nvPr/>
        </p:nvSpPr>
        <p:spPr>
          <a:xfrm>
            <a:off x="9127800" y="5512680"/>
            <a:ext cx="2519640" cy="503640"/>
          </a:xfrm>
          <a:prstGeom prst="rect">
            <a:avLst/>
          </a:prstGeom>
          <a:solidFill>
            <a:srgbClr val="DDECF7"/>
          </a:solidFill>
          <a:ln w="15875">
            <a:solidFill>
              <a:srgbClr val="286D9F"/>
            </a:solidFill>
            <a:round/>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201"/>
              </a:spcAft>
            </a:pPr>
            <a:r>
              <a:rPr lang="en-US" sz="1000" b="1" u="none" strike="noStrike">
                <a:solidFill>
                  <a:srgbClr val="286D9F"/>
                </a:solidFill>
                <a:effectLst/>
                <a:uFillTx/>
                <a:latin typeface="Aptos"/>
              </a:rPr>
              <a:t>PROJECT CLOSE-OUT</a:t>
            </a:r>
            <a:endParaRPr lang="en-US" sz="1000" b="0" u="none" strike="noStrike">
              <a:solidFill>
                <a:srgbClr val="000000"/>
              </a:solidFill>
              <a:effectLst/>
              <a:uFillTx/>
              <a:latin typeface="Arial"/>
            </a:endParaRPr>
          </a:p>
          <a:p>
            <a:pPr defTabSz="457200">
              <a:lnSpc>
                <a:spcPct val="100000"/>
              </a:lnSpc>
              <a:spcAft>
                <a:spcPts val="201"/>
              </a:spcAft>
            </a:pPr>
            <a:r>
              <a:rPr lang="en-US" sz="900" b="0" u="none" strike="noStrike">
                <a:solidFill>
                  <a:srgbClr val="2D3741"/>
                </a:solidFill>
                <a:effectLst/>
                <a:uFillTx/>
                <a:latin typeface="Aptos"/>
              </a:rPr>
              <a:t>SAFE • COMPLIANT • TRACEABLE • DOCUMENTED</a:t>
            </a:r>
            <a:endParaRPr lang="en-US" sz="900" b="0" u="none" strike="noStrike">
              <a:solidFill>
                <a:srgbClr val="000000"/>
              </a:solidFill>
              <a:effectLst/>
              <a:uFillTx/>
              <a:latin typeface="Arial"/>
            </a:endParaRPr>
          </a:p>
        </p:txBody>
      </p:sp>
      <p:cxnSp>
        <p:nvCxnSpPr>
          <p:cNvPr id="394" name="Straight Arrow Connector 34"/>
          <p:cNvCxnSpPr>
            <a:stCxn id="379" idx="2"/>
            <a:endCxn id="380" idx="0"/>
          </p:cNvCxnSpPr>
          <p:nvPr/>
        </p:nvCxnSpPr>
        <p:spPr>
          <a:xfrm flipH="1">
            <a:off x="1549260" y="3251880"/>
            <a:ext cx="180" cy="403560"/>
          </a:xfrm>
          <a:prstGeom prst="straightConnector1">
            <a:avLst/>
          </a:prstGeom>
          <a:ln cap="rnd">
            <a:solidFill>
              <a:srgbClr val="000000"/>
            </a:solidFill>
            <a:round/>
            <a:tailEnd type="triangle" w="med" len="med"/>
          </a:ln>
        </p:spPr>
      </p:cxnSp>
      <p:cxnSp>
        <p:nvCxnSpPr>
          <p:cNvPr id="395" name="Straight Arrow Connector 36"/>
          <p:cNvCxnSpPr>
            <a:stCxn id="380" idx="2"/>
            <a:endCxn id="381" idx="0"/>
          </p:cNvCxnSpPr>
          <p:nvPr/>
        </p:nvCxnSpPr>
        <p:spPr>
          <a:xfrm>
            <a:off x="1549260" y="5023440"/>
            <a:ext cx="0" cy="251280"/>
          </a:xfrm>
          <a:prstGeom prst="straightConnector1">
            <a:avLst/>
          </a:prstGeom>
          <a:ln cap="rnd">
            <a:solidFill>
              <a:srgbClr val="000000"/>
            </a:solidFill>
            <a:round/>
            <a:tailEnd type="triangle" w="med" len="med"/>
          </a:ln>
        </p:spPr>
      </p:cxnSp>
      <p:cxnSp>
        <p:nvCxnSpPr>
          <p:cNvPr id="396" name="Straight Arrow Connector 38"/>
          <p:cNvCxnSpPr>
            <a:stCxn id="382" idx="2"/>
            <a:endCxn id="383" idx="0"/>
          </p:cNvCxnSpPr>
          <p:nvPr/>
        </p:nvCxnSpPr>
        <p:spPr>
          <a:xfrm>
            <a:off x="4449420" y="3121920"/>
            <a:ext cx="0" cy="390960"/>
          </a:xfrm>
          <a:prstGeom prst="straightConnector1">
            <a:avLst/>
          </a:prstGeom>
          <a:ln cap="rnd">
            <a:solidFill>
              <a:srgbClr val="000000"/>
            </a:solidFill>
            <a:round/>
            <a:tailEnd type="triangle" w="med" len="med"/>
          </a:ln>
        </p:spPr>
      </p:cxnSp>
      <p:cxnSp>
        <p:nvCxnSpPr>
          <p:cNvPr id="397" name="Straight Arrow Connector 40"/>
          <p:cNvCxnSpPr>
            <a:stCxn id="383" idx="2"/>
            <a:endCxn id="384" idx="0"/>
          </p:cNvCxnSpPr>
          <p:nvPr/>
        </p:nvCxnSpPr>
        <p:spPr>
          <a:xfrm>
            <a:off x="4449420" y="4700520"/>
            <a:ext cx="0" cy="538200"/>
          </a:xfrm>
          <a:prstGeom prst="straightConnector1">
            <a:avLst/>
          </a:prstGeom>
          <a:ln cap="rnd">
            <a:solidFill>
              <a:srgbClr val="000000"/>
            </a:solidFill>
            <a:round/>
            <a:tailEnd type="triangle" w="med" len="med"/>
          </a:ln>
        </p:spPr>
      </p:cxnSp>
      <p:cxnSp>
        <p:nvCxnSpPr>
          <p:cNvPr id="398" name="Straight Arrow Connector 42"/>
          <p:cNvCxnSpPr>
            <a:stCxn id="385" idx="2"/>
            <a:endCxn id="386" idx="0"/>
          </p:cNvCxnSpPr>
          <p:nvPr/>
        </p:nvCxnSpPr>
        <p:spPr>
          <a:xfrm>
            <a:off x="7355700" y="2054520"/>
            <a:ext cx="0" cy="307440"/>
          </a:xfrm>
          <a:prstGeom prst="straightConnector1">
            <a:avLst/>
          </a:prstGeom>
          <a:ln cap="rnd">
            <a:solidFill>
              <a:srgbClr val="000000"/>
            </a:solidFill>
            <a:round/>
            <a:tailEnd type="triangle" w="med" len="med"/>
          </a:ln>
        </p:spPr>
      </p:cxnSp>
      <p:cxnSp>
        <p:nvCxnSpPr>
          <p:cNvPr id="399" name="Straight Arrow Connector 44"/>
          <p:cNvCxnSpPr>
            <a:stCxn id="390" idx="2"/>
            <a:endCxn id="391" idx="0"/>
          </p:cNvCxnSpPr>
          <p:nvPr/>
        </p:nvCxnSpPr>
        <p:spPr>
          <a:xfrm>
            <a:off x="10387620" y="2018520"/>
            <a:ext cx="0" cy="252720"/>
          </a:xfrm>
          <a:prstGeom prst="straightConnector1">
            <a:avLst/>
          </a:prstGeom>
          <a:ln cap="rnd">
            <a:solidFill>
              <a:srgbClr val="000000"/>
            </a:solidFill>
            <a:round/>
            <a:tailEnd type="triangle" w="med" len="med"/>
          </a:ln>
        </p:spPr>
      </p:cxnSp>
      <p:cxnSp>
        <p:nvCxnSpPr>
          <p:cNvPr id="400" name="Straight Arrow Connector 46"/>
          <p:cNvCxnSpPr>
            <a:stCxn id="391" idx="2"/>
            <a:endCxn id="392" idx="0"/>
          </p:cNvCxnSpPr>
          <p:nvPr/>
        </p:nvCxnSpPr>
        <p:spPr>
          <a:xfrm>
            <a:off x="10387620" y="3819240"/>
            <a:ext cx="0" cy="211320"/>
          </a:xfrm>
          <a:prstGeom prst="straightConnector1">
            <a:avLst/>
          </a:prstGeom>
          <a:ln cap="rnd">
            <a:solidFill>
              <a:srgbClr val="000000"/>
            </a:solidFill>
            <a:round/>
            <a:tailEnd type="triangle" w="med" len="med"/>
          </a:ln>
        </p:spPr>
      </p:cxnSp>
      <p:cxnSp>
        <p:nvCxnSpPr>
          <p:cNvPr id="401" name="Straight Arrow Connector 48"/>
          <p:cNvCxnSpPr>
            <a:stCxn id="392" idx="2"/>
            <a:endCxn id="393" idx="0"/>
          </p:cNvCxnSpPr>
          <p:nvPr/>
        </p:nvCxnSpPr>
        <p:spPr>
          <a:xfrm>
            <a:off x="10387620" y="5254560"/>
            <a:ext cx="0" cy="258120"/>
          </a:xfrm>
          <a:prstGeom prst="straightConnector1">
            <a:avLst/>
          </a:prstGeom>
          <a:ln cap="rnd">
            <a:solidFill>
              <a:srgbClr val="000000"/>
            </a:solidFill>
            <a:round/>
            <a:tailEnd type="triangle" w="med" len="med"/>
          </a:ln>
        </p:spPr>
      </p:cxnSp>
      <p:cxnSp>
        <p:nvCxnSpPr>
          <p:cNvPr id="402" name="Connector: Elbow 52"/>
          <p:cNvCxnSpPr>
            <a:stCxn id="381" idx="3"/>
            <a:endCxn id="382" idx="1"/>
          </p:cNvCxnSpPr>
          <p:nvPr/>
        </p:nvCxnSpPr>
        <p:spPr>
          <a:xfrm flipV="1">
            <a:off x="2809080" y="2509920"/>
            <a:ext cx="380520" cy="3358620"/>
          </a:xfrm>
          <a:prstGeom prst="bentConnector3">
            <a:avLst>
              <a:gd name="adj1" fmla="val 50000"/>
            </a:avLst>
          </a:prstGeom>
          <a:ln cap="rnd">
            <a:solidFill>
              <a:srgbClr val="000000"/>
            </a:solidFill>
            <a:round/>
            <a:tailEnd type="triangle" w="med" len="med"/>
          </a:ln>
        </p:spPr>
      </p:cxnSp>
      <p:cxnSp>
        <p:nvCxnSpPr>
          <p:cNvPr id="403" name="Connector: Elbow 56"/>
          <p:cNvCxnSpPr>
            <a:stCxn id="384" idx="3"/>
            <a:endCxn id="385" idx="1"/>
          </p:cNvCxnSpPr>
          <p:nvPr/>
        </p:nvCxnSpPr>
        <p:spPr>
          <a:xfrm flipV="1">
            <a:off x="5709240" y="1352520"/>
            <a:ext cx="386640" cy="4570200"/>
          </a:xfrm>
          <a:prstGeom prst="bentConnector3">
            <a:avLst>
              <a:gd name="adj1" fmla="val 50000"/>
            </a:avLst>
          </a:prstGeom>
          <a:ln cap="rnd">
            <a:solidFill>
              <a:srgbClr val="000000"/>
            </a:solidFill>
            <a:round/>
            <a:tailEnd type="triangle" w="med" len="med"/>
          </a:ln>
        </p:spPr>
      </p:cxnSp>
      <p:cxnSp>
        <p:nvCxnSpPr>
          <p:cNvPr id="404" name="Connector: Elbow 58"/>
          <p:cNvCxnSpPr>
            <a:stCxn id="389" idx="3"/>
            <a:endCxn id="390" idx="1"/>
          </p:cNvCxnSpPr>
          <p:nvPr/>
        </p:nvCxnSpPr>
        <p:spPr>
          <a:xfrm flipV="1">
            <a:off x="8615520" y="1334520"/>
            <a:ext cx="512280" cy="4547880"/>
          </a:xfrm>
          <a:prstGeom prst="bentConnector3">
            <a:avLst>
              <a:gd name="adj1" fmla="val 50000"/>
            </a:avLst>
          </a:prstGeom>
          <a:ln cap="rnd">
            <a:solidFill>
              <a:srgbClr val="000000"/>
            </a:solidFill>
            <a:round/>
            <a:tailEnd type="triangle" w="med" len="med"/>
          </a:ln>
        </p:spPr>
      </p:cxnSp>
      <p:cxnSp>
        <p:nvCxnSpPr>
          <p:cNvPr id="405" name="Straight Connector 60"/>
          <p:cNvCxnSpPr>
            <a:stCxn id="386" idx="2"/>
          </p:cNvCxnSpPr>
          <p:nvPr/>
        </p:nvCxnSpPr>
        <p:spPr>
          <a:xfrm>
            <a:off x="7355520" y="2607840"/>
            <a:ext cx="720" cy="190800"/>
          </a:xfrm>
          <a:prstGeom prst="straightConnector1">
            <a:avLst/>
          </a:prstGeom>
          <a:ln cap="rnd">
            <a:solidFill>
              <a:srgbClr val="000000"/>
            </a:solidFill>
            <a:round/>
          </a:ln>
        </p:spPr>
      </p:cxnSp>
      <p:cxnSp>
        <p:nvCxnSpPr>
          <p:cNvPr id="406" name="Straight Arrow Connector 62"/>
          <p:cNvCxnSpPr>
            <a:endCxn id="387" idx="0"/>
          </p:cNvCxnSpPr>
          <p:nvPr/>
        </p:nvCxnSpPr>
        <p:spPr>
          <a:xfrm>
            <a:off x="6705360" y="2809440"/>
            <a:ext cx="360" cy="295200"/>
          </a:xfrm>
          <a:prstGeom prst="straightConnector1">
            <a:avLst/>
          </a:prstGeom>
          <a:ln cap="rnd">
            <a:solidFill>
              <a:srgbClr val="000000"/>
            </a:solidFill>
            <a:round/>
            <a:tailEnd type="triangle" w="med" len="med"/>
          </a:ln>
        </p:spPr>
      </p:cxnSp>
      <p:cxnSp>
        <p:nvCxnSpPr>
          <p:cNvPr id="407" name="Straight Arrow Connector 63"/>
          <p:cNvCxnSpPr/>
          <p:nvPr/>
        </p:nvCxnSpPr>
        <p:spPr>
          <a:xfrm>
            <a:off x="8073360" y="2809440"/>
            <a:ext cx="360" cy="295200"/>
          </a:xfrm>
          <a:prstGeom prst="straightConnector1">
            <a:avLst/>
          </a:prstGeom>
          <a:ln cap="rnd">
            <a:solidFill>
              <a:srgbClr val="000000"/>
            </a:solidFill>
            <a:round/>
            <a:tailEnd type="triangle" w="med" len="med"/>
          </a:ln>
        </p:spPr>
      </p:cxnSp>
      <p:cxnSp>
        <p:nvCxnSpPr>
          <p:cNvPr id="408" name="Straight Connector 65"/>
          <p:cNvCxnSpPr/>
          <p:nvPr/>
        </p:nvCxnSpPr>
        <p:spPr>
          <a:xfrm>
            <a:off x="6704280" y="2809440"/>
            <a:ext cx="1369440" cy="360"/>
          </a:xfrm>
          <a:prstGeom prst="straightConnector1">
            <a:avLst/>
          </a:prstGeom>
          <a:ln cap="rnd">
            <a:solidFill>
              <a:srgbClr val="000000"/>
            </a:solidFill>
            <a:round/>
          </a:ln>
        </p:spPr>
      </p:cxnSp>
      <p:cxnSp>
        <p:nvCxnSpPr>
          <p:cNvPr id="409" name="Straight Arrow Connector 69"/>
          <p:cNvCxnSpPr>
            <a:endCxn id="389" idx="0"/>
          </p:cNvCxnSpPr>
          <p:nvPr/>
        </p:nvCxnSpPr>
        <p:spPr>
          <a:xfrm flipH="1">
            <a:off x="7355700" y="4812840"/>
            <a:ext cx="540" cy="295560"/>
          </a:xfrm>
          <a:prstGeom prst="straightConnector1">
            <a:avLst/>
          </a:prstGeom>
          <a:ln cap="rnd">
            <a:solidFill>
              <a:srgbClr val="000000"/>
            </a:solidFill>
            <a:round/>
            <a:tailEnd type="triangle" w="med" len="med"/>
          </a:ln>
        </p:spPr>
      </p:cxnSp>
      <p:cxnSp>
        <p:nvCxnSpPr>
          <p:cNvPr id="410" name="Straight Connector 72"/>
          <p:cNvCxnSpPr/>
          <p:nvPr/>
        </p:nvCxnSpPr>
        <p:spPr>
          <a:xfrm>
            <a:off x="6708240" y="4812840"/>
            <a:ext cx="1369440" cy="360"/>
          </a:xfrm>
          <a:prstGeom prst="straightConnector1">
            <a:avLst/>
          </a:prstGeom>
          <a:ln cap="rnd">
            <a:solidFill>
              <a:srgbClr val="000000"/>
            </a:solidFill>
            <a:round/>
          </a:ln>
        </p:spPr>
      </p:cxnSp>
      <p:cxnSp>
        <p:nvCxnSpPr>
          <p:cNvPr id="411" name="Straight Connector 73"/>
          <p:cNvCxnSpPr/>
          <p:nvPr/>
        </p:nvCxnSpPr>
        <p:spPr>
          <a:xfrm>
            <a:off x="6704280" y="4612320"/>
            <a:ext cx="360" cy="190440"/>
          </a:xfrm>
          <a:prstGeom prst="straightConnector1">
            <a:avLst/>
          </a:prstGeom>
          <a:ln cap="rnd">
            <a:solidFill>
              <a:srgbClr val="000000"/>
            </a:solidFill>
            <a:round/>
          </a:ln>
        </p:spPr>
      </p:cxnSp>
      <p:cxnSp>
        <p:nvCxnSpPr>
          <p:cNvPr id="412" name="Straight Connector 74"/>
          <p:cNvCxnSpPr/>
          <p:nvPr/>
        </p:nvCxnSpPr>
        <p:spPr>
          <a:xfrm>
            <a:off x="8073360" y="4605480"/>
            <a:ext cx="360" cy="190800"/>
          </a:xfrm>
          <a:prstGeom prst="straightConnector1">
            <a:avLst/>
          </a:prstGeom>
          <a:ln cap="rnd">
            <a:solidFill>
              <a:srgbClr val="000000"/>
            </a:solidFill>
            <a:roun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5">
            <a:extLst>
              <a:ext uri="{FF2B5EF4-FFF2-40B4-BE49-F238E27FC236}">
                <a16:creationId xmlns:a16="http://schemas.microsoft.com/office/drawing/2014/main" id="{765075D8-880A-16F1-D815-97F2B8E40C0E}"/>
              </a:ext>
            </a:extLst>
          </p:cNvPr>
          <p:cNvSpPr/>
          <p:nvPr/>
        </p:nvSpPr>
        <p:spPr>
          <a:xfrm>
            <a:off x="2918640" y="1157544"/>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
        <p:nvSpPr>
          <p:cNvPr id="413"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A7113607-AF7A-406E-841C-878EBF53BDAE}" type="slidenum">
              <a:rPr lang="en-US" sz="900" b="0" u="none" strike="noStrike">
                <a:solidFill>
                  <a:schemeClr val="accent1"/>
                </a:solidFill>
                <a:effectLst/>
                <a:uFillTx/>
                <a:latin typeface="Trebuchet MS"/>
              </a:rPr>
              <a:t>12</a:t>
            </a:fld>
            <a:endParaRPr lang="en-US" sz="900" b="0" u="none" strike="noStrike">
              <a:solidFill>
                <a:srgbClr val="000000"/>
              </a:solidFill>
              <a:effectLst/>
              <a:uFillTx/>
              <a:latin typeface="Times New Roman"/>
            </a:endParaRPr>
          </a:p>
        </p:txBody>
      </p:sp>
      <p:pic>
        <p:nvPicPr>
          <p:cNvPr id="414" name="Picture 2"/>
          <p:cNvPicPr/>
          <p:nvPr/>
        </p:nvPicPr>
        <p:blipFill>
          <a:blip r:embed="rId2"/>
          <a:stretch/>
        </p:blipFill>
        <p:spPr>
          <a:xfrm>
            <a:off x="350640" y="259200"/>
            <a:ext cx="2733120" cy="1228680"/>
          </a:xfrm>
          <a:prstGeom prst="rect">
            <a:avLst/>
          </a:prstGeom>
          <a:noFill/>
          <a:ln w="0">
            <a:noFill/>
          </a:ln>
        </p:spPr>
      </p:pic>
      <p:sp>
        <p:nvSpPr>
          <p:cNvPr id="415" name="TextBox 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Case Study One.</a:t>
            </a:r>
            <a:endParaRPr lang="en-US" sz="2200" b="0" u="none" strike="noStrike">
              <a:solidFill>
                <a:srgbClr val="000000"/>
              </a:solidFill>
              <a:effectLst/>
              <a:uFillTx/>
              <a:latin typeface="Arial"/>
            </a:endParaRPr>
          </a:p>
        </p:txBody>
      </p:sp>
      <p:sp>
        <p:nvSpPr>
          <p:cNvPr id="419" name="TextBox 15"/>
          <p:cNvSpPr/>
          <p:nvPr/>
        </p:nvSpPr>
        <p:spPr>
          <a:xfrm>
            <a:off x="3468708" y="1951920"/>
            <a:ext cx="4254840" cy="29541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GB" sz="1600" b="0" u="none" strike="noStrike" dirty="0">
                <a:solidFill>
                  <a:srgbClr val="2D3741"/>
                </a:solidFill>
                <a:effectLst/>
                <a:uFillTx/>
                <a:latin typeface="Aptos"/>
              </a:rPr>
              <a:t>           Fuel storage bunker </a:t>
            </a:r>
            <a:endParaRPr lang="en-US" sz="1600" b="0" u="none" strike="noStrike" dirty="0">
              <a:solidFill>
                <a:srgbClr val="000000"/>
              </a:solidFill>
              <a:effectLst/>
              <a:uFillTx/>
              <a:latin typeface="Arial"/>
            </a:endParaRPr>
          </a:p>
          <a:p>
            <a:pPr defTabSz="457200">
              <a:lnSpc>
                <a:spcPct val="100000"/>
              </a:lnSpc>
              <a:spcAft>
                <a:spcPts val="400"/>
              </a:spcAft>
            </a:pPr>
            <a:endParaRPr lang="en-US" sz="1600" b="0" u="none" strike="noStrike" dirty="0">
              <a:solidFill>
                <a:srgbClr val="000000"/>
              </a:solidFill>
              <a:effectLst/>
              <a:uFillTx/>
              <a:latin typeface="Arial"/>
            </a:endParaRPr>
          </a:p>
          <a:p>
            <a:pPr defTabSz="457200">
              <a:lnSpc>
                <a:spcPct val="100000"/>
              </a:lnSpc>
              <a:spcAft>
                <a:spcPts val="400"/>
              </a:spcAft>
            </a:pPr>
            <a:r>
              <a:rPr lang="en-GB" sz="1400" b="0" u="none" strike="noStrike" dirty="0">
                <a:solidFill>
                  <a:srgbClr val="2D3741"/>
                </a:solidFill>
                <a:effectLst/>
                <a:uFillTx/>
                <a:latin typeface="Aptos"/>
              </a:rPr>
              <a:t>                  Scope of works </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marL="285840" indent="-285840" defTabSz="457200">
              <a:lnSpc>
                <a:spcPct val="100000"/>
              </a:lnSpc>
              <a:spcAft>
                <a:spcPts val="400"/>
              </a:spcAft>
              <a:buClr>
                <a:srgbClr val="2D3741"/>
              </a:buClr>
              <a:buFont typeface="Arial"/>
              <a:buChar char="•"/>
            </a:pPr>
            <a:r>
              <a:rPr lang="en-GB" sz="1400" b="0" u="none" strike="noStrike" dirty="0">
                <a:solidFill>
                  <a:srgbClr val="2D3741"/>
                </a:solidFill>
                <a:effectLst/>
                <a:uFillTx/>
                <a:latin typeface="Aptos"/>
              </a:rPr>
              <a:t>Design and engineering Civils, Footings, floor</a:t>
            </a:r>
            <a:endParaRPr lang="en-US" sz="1400" b="0" u="none" strike="noStrike" dirty="0">
              <a:solidFill>
                <a:srgbClr val="000000"/>
              </a:solidFill>
              <a:effectLst/>
              <a:uFillTx/>
              <a:latin typeface="Arial"/>
            </a:endParaRPr>
          </a:p>
          <a:p>
            <a:pPr defTabSz="457200">
              <a:lnSpc>
                <a:spcPct val="100000"/>
              </a:lnSpc>
              <a:spcAft>
                <a:spcPts val="400"/>
              </a:spcAft>
            </a:pPr>
            <a:r>
              <a:rPr lang="en-GB" sz="1400" b="0" u="none" strike="noStrike" dirty="0">
                <a:solidFill>
                  <a:srgbClr val="2D3741"/>
                </a:solidFill>
                <a:effectLst/>
                <a:uFillTx/>
                <a:latin typeface="Aptos"/>
              </a:rPr>
              <a:t>     slab and tilt panel design.</a:t>
            </a:r>
            <a:endParaRPr lang="en-US" sz="1400" b="0" u="none" strike="noStrike" dirty="0">
              <a:solidFill>
                <a:srgbClr val="000000"/>
              </a:solidFill>
              <a:effectLst/>
              <a:uFillTx/>
              <a:latin typeface="Arial"/>
            </a:endParaRPr>
          </a:p>
          <a:p>
            <a:pPr marL="285840" indent="-285840" defTabSz="457200">
              <a:lnSpc>
                <a:spcPct val="100000"/>
              </a:lnSpc>
              <a:spcAft>
                <a:spcPts val="400"/>
              </a:spcAft>
              <a:buClr>
                <a:srgbClr val="2D3741"/>
              </a:buClr>
              <a:buFont typeface="Arial"/>
              <a:buChar char="•"/>
            </a:pPr>
            <a:r>
              <a:rPr lang="en-GB" sz="1400" b="0" u="none" strike="noStrike" dirty="0">
                <a:solidFill>
                  <a:srgbClr val="2D3741"/>
                </a:solidFill>
                <a:effectLst/>
                <a:uFillTx/>
                <a:latin typeface="Aptos"/>
              </a:rPr>
              <a:t>Design and engineering of Structural steel.</a:t>
            </a:r>
            <a:endParaRPr lang="en-US" sz="1400" b="0" u="none" strike="noStrike" dirty="0">
              <a:solidFill>
                <a:srgbClr val="000000"/>
              </a:solidFill>
              <a:effectLst/>
              <a:uFillTx/>
              <a:latin typeface="Arial"/>
            </a:endParaRPr>
          </a:p>
          <a:p>
            <a:pPr marL="285840" indent="-285840" defTabSz="457200">
              <a:lnSpc>
                <a:spcPct val="100000"/>
              </a:lnSpc>
              <a:spcAft>
                <a:spcPts val="400"/>
              </a:spcAft>
              <a:buClr>
                <a:srgbClr val="2D3741"/>
              </a:buClr>
              <a:buFont typeface="Arial"/>
              <a:buChar char="•"/>
            </a:pPr>
            <a:r>
              <a:rPr lang="en-GB" sz="1400" b="0" u="none" strike="noStrike" dirty="0">
                <a:solidFill>
                  <a:srgbClr val="2D3741"/>
                </a:solidFill>
                <a:effectLst/>
                <a:uFillTx/>
                <a:latin typeface="Aptos"/>
              </a:rPr>
              <a:t>Fabrication and blast and painting of Steel work.</a:t>
            </a:r>
            <a:endParaRPr lang="en-US" sz="1400" b="0" u="none" strike="noStrike" dirty="0">
              <a:solidFill>
                <a:srgbClr val="000000"/>
              </a:solidFill>
              <a:effectLst/>
              <a:uFillTx/>
              <a:latin typeface="Arial"/>
            </a:endParaRPr>
          </a:p>
          <a:p>
            <a:pPr marL="285840" indent="-285840" defTabSz="457200">
              <a:lnSpc>
                <a:spcPct val="100000"/>
              </a:lnSpc>
              <a:spcAft>
                <a:spcPts val="400"/>
              </a:spcAft>
              <a:buClr>
                <a:srgbClr val="2D3741"/>
              </a:buClr>
              <a:buFont typeface="Arial"/>
              <a:buChar char="•"/>
            </a:pPr>
            <a:r>
              <a:rPr lang="en-GB" sz="1400" b="0" u="none" strike="noStrike" dirty="0">
                <a:solidFill>
                  <a:srgbClr val="2D3741"/>
                </a:solidFill>
                <a:effectLst/>
                <a:uFillTx/>
                <a:latin typeface="Aptos"/>
              </a:rPr>
              <a:t>Installation of steel steelwork.</a:t>
            </a:r>
            <a:endParaRPr lang="en-US" sz="1400" b="0" u="none" strike="noStrike" dirty="0">
              <a:solidFill>
                <a:srgbClr val="000000"/>
              </a:solidFill>
              <a:effectLst/>
              <a:uFillTx/>
              <a:latin typeface="Arial"/>
            </a:endParaRPr>
          </a:p>
          <a:p>
            <a:pPr marL="285840" indent="-285840" defTabSz="457200">
              <a:lnSpc>
                <a:spcPct val="100000"/>
              </a:lnSpc>
              <a:spcAft>
                <a:spcPts val="400"/>
              </a:spcAft>
              <a:buClr>
                <a:srgbClr val="2D3741"/>
              </a:buClr>
              <a:buFont typeface="Arial"/>
              <a:buChar char="•"/>
            </a:pPr>
            <a:r>
              <a:rPr lang="en-GB" sz="1400" b="0" u="none" strike="noStrike" dirty="0">
                <a:solidFill>
                  <a:srgbClr val="2D3741"/>
                </a:solidFill>
                <a:effectLst/>
                <a:uFillTx/>
                <a:latin typeface="Aptos"/>
              </a:rPr>
              <a:t>Site form work of tilt panels.</a:t>
            </a:r>
            <a:endParaRPr lang="en-US" sz="1400" b="0" u="none" strike="noStrike" dirty="0">
              <a:solidFill>
                <a:srgbClr val="000000"/>
              </a:solidFill>
              <a:effectLst/>
              <a:uFillTx/>
              <a:latin typeface="Arial"/>
            </a:endParaRPr>
          </a:p>
          <a:p>
            <a:pPr marL="285840" indent="-285840" defTabSz="457200">
              <a:lnSpc>
                <a:spcPct val="100000"/>
              </a:lnSpc>
              <a:spcAft>
                <a:spcPts val="400"/>
              </a:spcAft>
              <a:buClr>
                <a:srgbClr val="2D3741"/>
              </a:buClr>
              <a:buFont typeface="Arial"/>
              <a:buChar char="•"/>
            </a:pPr>
            <a:r>
              <a:rPr lang="en-GB" sz="1400" b="0" u="none" strike="noStrike" dirty="0">
                <a:solidFill>
                  <a:srgbClr val="2D3741"/>
                </a:solidFill>
                <a:effectLst/>
                <a:uFillTx/>
                <a:latin typeface="Aptos"/>
              </a:rPr>
              <a:t>Standing and fixing of tilt panels.    </a:t>
            </a:r>
            <a:endParaRPr lang="en-US" sz="1400" b="0" u="none" strike="noStrike" dirty="0">
              <a:solidFill>
                <a:srgbClr val="000000"/>
              </a:solidFill>
              <a:effectLst/>
              <a:uFillTx/>
              <a:latin typeface="Arial"/>
            </a:endParaRPr>
          </a:p>
          <a:p>
            <a:pPr defTabSz="457200">
              <a:lnSpc>
                <a:spcPct val="100000"/>
              </a:lnSpc>
              <a:spcAft>
                <a:spcPts val="400"/>
              </a:spcAft>
            </a:pPr>
            <a:r>
              <a:rPr lang="en-GB" sz="1400" b="0" u="none" strike="noStrike" dirty="0">
                <a:solidFill>
                  <a:srgbClr val="2D3741"/>
                </a:solidFill>
                <a:effectLst/>
                <a:uFillTx/>
                <a:latin typeface="Aptos"/>
              </a:rPr>
              <a:t>     </a:t>
            </a:r>
            <a:endParaRPr lang="en-US" sz="1400" b="0" u="none" strike="noStrike" dirty="0">
              <a:solidFill>
                <a:srgbClr val="000000"/>
              </a:solidFill>
              <a:effectLst/>
              <a:uFillTx/>
              <a:latin typeface="Arial"/>
            </a:endParaRPr>
          </a:p>
        </p:txBody>
      </p:sp>
      <p:pic>
        <p:nvPicPr>
          <p:cNvPr id="4" name="Picture 3">
            <a:extLst>
              <a:ext uri="{FF2B5EF4-FFF2-40B4-BE49-F238E27FC236}">
                <a16:creationId xmlns:a16="http://schemas.microsoft.com/office/drawing/2014/main" id="{6C629274-95F5-E1DF-FD32-7ADAC59C5A7E}"/>
              </a:ext>
            </a:extLst>
          </p:cNvPr>
          <p:cNvPicPr>
            <a:picLocks noChangeAspect="1"/>
          </p:cNvPicPr>
          <p:nvPr/>
        </p:nvPicPr>
        <p:blipFill>
          <a:blip r:embed="rId3"/>
          <a:stretch>
            <a:fillRect/>
          </a:stretch>
        </p:blipFill>
        <p:spPr>
          <a:xfrm>
            <a:off x="350640" y="1731600"/>
            <a:ext cx="2867425" cy="4239217"/>
          </a:xfrm>
          <a:prstGeom prst="rect">
            <a:avLst/>
          </a:prstGeom>
        </p:spPr>
      </p:pic>
      <p:pic>
        <p:nvPicPr>
          <p:cNvPr id="6" name="Picture 5">
            <a:extLst>
              <a:ext uri="{FF2B5EF4-FFF2-40B4-BE49-F238E27FC236}">
                <a16:creationId xmlns:a16="http://schemas.microsoft.com/office/drawing/2014/main" id="{54E83AF3-B0CE-D47C-EDB5-1BF36EF8040B}"/>
              </a:ext>
            </a:extLst>
          </p:cNvPr>
          <p:cNvPicPr>
            <a:picLocks noChangeAspect="1"/>
          </p:cNvPicPr>
          <p:nvPr/>
        </p:nvPicPr>
        <p:blipFill>
          <a:blip r:embed="rId4"/>
          <a:stretch>
            <a:fillRect/>
          </a:stretch>
        </p:blipFill>
        <p:spPr>
          <a:xfrm>
            <a:off x="8129016" y="1536310"/>
            <a:ext cx="3734321" cy="2314898"/>
          </a:xfrm>
          <a:prstGeom prst="rect">
            <a:avLst/>
          </a:prstGeom>
        </p:spPr>
      </p:pic>
      <p:pic>
        <p:nvPicPr>
          <p:cNvPr id="8" name="Picture 7">
            <a:extLst>
              <a:ext uri="{FF2B5EF4-FFF2-40B4-BE49-F238E27FC236}">
                <a16:creationId xmlns:a16="http://schemas.microsoft.com/office/drawing/2014/main" id="{D1A3F02E-6457-9542-B6AA-954CC12699B3}"/>
              </a:ext>
            </a:extLst>
          </p:cNvPr>
          <p:cNvPicPr>
            <a:picLocks noChangeAspect="1"/>
          </p:cNvPicPr>
          <p:nvPr/>
        </p:nvPicPr>
        <p:blipFill>
          <a:blip r:embed="rId5"/>
          <a:stretch>
            <a:fillRect/>
          </a:stretch>
        </p:blipFill>
        <p:spPr>
          <a:xfrm>
            <a:off x="8129016" y="3851208"/>
            <a:ext cx="3734321" cy="234347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22FDCC40-ACF7-4121-872B-4D168E70C5B2}" type="slidenum">
              <a:rPr lang="en-US" sz="900" b="0" u="none" strike="noStrike">
                <a:solidFill>
                  <a:schemeClr val="accent1"/>
                </a:solidFill>
                <a:effectLst/>
                <a:uFillTx/>
                <a:latin typeface="Trebuchet MS"/>
              </a:rPr>
              <a:t>13</a:t>
            </a:fld>
            <a:endParaRPr lang="en-US" sz="900" b="0" u="none" strike="noStrike">
              <a:solidFill>
                <a:srgbClr val="000000"/>
              </a:solidFill>
              <a:effectLst/>
              <a:uFillTx/>
              <a:latin typeface="Times New Roman"/>
            </a:endParaRPr>
          </a:p>
        </p:txBody>
      </p:sp>
      <p:pic>
        <p:nvPicPr>
          <p:cNvPr id="422" name="Picture 2"/>
          <p:cNvPicPr/>
          <p:nvPr/>
        </p:nvPicPr>
        <p:blipFill>
          <a:blip r:embed="rId2"/>
          <a:stretch/>
        </p:blipFill>
        <p:spPr>
          <a:xfrm>
            <a:off x="350640" y="259200"/>
            <a:ext cx="2733120" cy="1228680"/>
          </a:xfrm>
          <a:prstGeom prst="rect">
            <a:avLst/>
          </a:prstGeom>
          <a:noFill/>
          <a:ln w="0">
            <a:noFill/>
          </a:ln>
        </p:spPr>
      </p:pic>
      <p:sp>
        <p:nvSpPr>
          <p:cNvPr id="423" name="TextBox 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Case Study Two.</a:t>
            </a:r>
            <a:endParaRPr lang="en-US" sz="2200" b="0" u="none" strike="noStrike">
              <a:solidFill>
                <a:srgbClr val="000000"/>
              </a:solidFill>
              <a:effectLst/>
              <a:uFillTx/>
              <a:latin typeface="Arial"/>
            </a:endParaRPr>
          </a:p>
        </p:txBody>
      </p:sp>
      <p:sp>
        <p:nvSpPr>
          <p:cNvPr id="425" name="TextBox 10"/>
          <p:cNvSpPr/>
          <p:nvPr/>
        </p:nvSpPr>
        <p:spPr>
          <a:xfrm>
            <a:off x="3684960" y="1380240"/>
            <a:ext cx="4783680" cy="35391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AU" sz="1400" b="0" u="none" strike="noStrike">
                <a:solidFill>
                  <a:srgbClr val="2D3741"/>
                </a:solidFill>
                <a:effectLst/>
                <a:uFillTx/>
                <a:latin typeface="Aptos"/>
                <a:ea typeface="Times New Roman"/>
              </a:rPr>
              <a:t>Mud system gen 2 Oz-tac engineering designed for the mining and gas industry.</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Times New Roman"/>
              </a:rPr>
              <a:t>System capable of 7 BBL per minute at 5000psi.</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Times New Roman"/>
              </a:rPr>
              <a:t>Features 200 BBL 2 compartment tank. </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Times New Roman"/>
              </a:rPr>
              <a:t>High pressure hose reel 10,000psi.</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Centrifugal mix pumps mounted under chassis for continuous prime with filter system and rock catcher.</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Powered by cat C15 engine with Alison automatic transmission.</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800L fuel tank built into engine skid.</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600 horsepower triplex pump.</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Hydraulic fold away walkway and stair system.</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Venturi Mix system with hopper.</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11KW aggregation system.</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Engine and transmission mounted in a sound encloser</a:t>
            </a:r>
            <a:endParaRPr lang="en-US" sz="1400" b="0" u="none" strike="noStrike">
              <a:solidFill>
                <a:srgbClr val="000000"/>
              </a:solidFill>
              <a:effectLst/>
              <a:uFillTx/>
              <a:latin typeface="Arial"/>
            </a:endParaRPr>
          </a:p>
          <a:p>
            <a:pPr defTabSz="457200">
              <a:lnSpc>
                <a:spcPct val="100000"/>
              </a:lnSpc>
              <a:spcAft>
                <a:spcPts val="400"/>
              </a:spcAft>
            </a:pPr>
            <a:r>
              <a:rPr lang="en-AU" sz="1400" b="0" u="none" strike="noStrike">
                <a:solidFill>
                  <a:srgbClr val="2D3741"/>
                </a:solidFill>
                <a:effectLst/>
                <a:uFillTx/>
                <a:latin typeface="Aptos"/>
                <a:ea typeface="Aptos"/>
              </a:rPr>
              <a:t>Tested at 87 decibel at 7m.</a:t>
            </a:r>
            <a:endParaRPr lang="en-US" sz="1400" b="0" u="none" strike="noStrike">
              <a:solidFill>
                <a:srgbClr val="000000"/>
              </a:solidFill>
              <a:effectLst/>
              <a:uFillTx/>
              <a:latin typeface="Arial"/>
            </a:endParaRPr>
          </a:p>
        </p:txBody>
      </p:sp>
      <p:sp>
        <p:nvSpPr>
          <p:cNvPr id="428" name="Rectangle 11"/>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BFD81A74-1571-B136-0A71-859EA6E08F9F}"/>
              </a:ext>
            </a:extLst>
          </p:cNvPr>
          <p:cNvPicPr>
            <a:picLocks noChangeAspect="1"/>
          </p:cNvPicPr>
          <p:nvPr/>
        </p:nvPicPr>
        <p:blipFill>
          <a:blip r:embed="rId3"/>
          <a:stretch>
            <a:fillRect/>
          </a:stretch>
        </p:blipFill>
        <p:spPr>
          <a:xfrm>
            <a:off x="348922" y="1816431"/>
            <a:ext cx="3124636" cy="1952898"/>
          </a:xfrm>
          <a:prstGeom prst="rect">
            <a:avLst/>
          </a:prstGeom>
        </p:spPr>
      </p:pic>
      <p:pic>
        <p:nvPicPr>
          <p:cNvPr id="5" name="Picture 4">
            <a:extLst>
              <a:ext uri="{FF2B5EF4-FFF2-40B4-BE49-F238E27FC236}">
                <a16:creationId xmlns:a16="http://schemas.microsoft.com/office/drawing/2014/main" id="{0944FDB0-7DC5-346E-FE65-0C53F0E85EAD}"/>
              </a:ext>
            </a:extLst>
          </p:cNvPr>
          <p:cNvPicPr>
            <a:picLocks noChangeAspect="1"/>
          </p:cNvPicPr>
          <p:nvPr/>
        </p:nvPicPr>
        <p:blipFill>
          <a:blip r:embed="rId4"/>
          <a:stretch>
            <a:fillRect/>
          </a:stretch>
        </p:blipFill>
        <p:spPr>
          <a:xfrm>
            <a:off x="348922" y="4097880"/>
            <a:ext cx="3124636" cy="2312230"/>
          </a:xfrm>
          <a:prstGeom prst="rect">
            <a:avLst/>
          </a:prstGeom>
        </p:spPr>
      </p:pic>
      <p:pic>
        <p:nvPicPr>
          <p:cNvPr id="7" name="Picture 6">
            <a:extLst>
              <a:ext uri="{FF2B5EF4-FFF2-40B4-BE49-F238E27FC236}">
                <a16:creationId xmlns:a16="http://schemas.microsoft.com/office/drawing/2014/main" id="{FC12017B-7677-7474-DDCB-0D751FEBD7D0}"/>
              </a:ext>
            </a:extLst>
          </p:cNvPr>
          <p:cNvPicPr>
            <a:picLocks noChangeAspect="1"/>
          </p:cNvPicPr>
          <p:nvPr/>
        </p:nvPicPr>
        <p:blipFill>
          <a:blip r:embed="rId5"/>
          <a:stretch>
            <a:fillRect/>
          </a:stretch>
        </p:blipFill>
        <p:spPr>
          <a:xfrm>
            <a:off x="8066292" y="2488037"/>
            <a:ext cx="3429479" cy="256258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B16DD5-0700-A347-0916-F7ABB7B3F641}"/>
              </a:ext>
            </a:extLst>
          </p:cNvPr>
          <p:cNvPicPr>
            <a:picLocks noChangeAspect="1"/>
          </p:cNvPicPr>
          <p:nvPr/>
        </p:nvPicPr>
        <p:blipFill>
          <a:blip r:embed="rId2"/>
          <a:stretch>
            <a:fillRect/>
          </a:stretch>
        </p:blipFill>
        <p:spPr>
          <a:xfrm>
            <a:off x="3211649" y="4257312"/>
            <a:ext cx="5868219" cy="2600688"/>
          </a:xfrm>
          <a:prstGeom prst="rect">
            <a:avLst/>
          </a:prstGeom>
        </p:spPr>
      </p:pic>
      <p:sp>
        <p:nvSpPr>
          <p:cNvPr id="429"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3DF00A65-4B4F-4B4E-ACD2-32E76EF33866}" type="slidenum">
              <a:rPr lang="en-US" sz="900" b="0" u="none" strike="noStrike">
                <a:solidFill>
                  <a:schemeClr val="accent1"/>
                </a:solidFill>
                <a:effectLst/>
                <a:uFillTx/>
                <a:latin typeface="Trebuchet MS"/>
              </a:rPr>
              <a:t>14</a:t>
            </a:fld>
            <a:endParaRPr lang="en-US" sz="900" b="0" u="none" strike="noStrike">
              <a:solidFill>
                <a:srgbClr val="000000"/>
              </a:solidFill>
              <a:effectLst/>
              <a:uFillTx/>
              <a:latin typeface="Times New Roman"/>
            </a:endParaRPr>
          </a:p>
        </p:txBody>
      </p:sp>
      <p:pic>
        <p:nvPicPr>
          <p:cNvPr id="430" name="Picture 2"/>
          <p:cNvPicPr/>
          <p:nvPr/>
        </p:nvPicPr>
        <p:blipFill>
          <a:blip r:embed="rId3"/>
          <a:stretch/>
        </p:blipFill>
        <p:spPr>
          <a:xfrm>
            <a:off x="350640" y="259200"/>
            <a:ext cx="2733120" cy="1228680"/>
          </a:xfrm>
          <a:prstGeom prst="rect">
            <a:avLst/>
          </a:prstGeom>
          <a:noFill/>
          <a:ln w="0">
            <a:noFill/>
          </a:ln>
        </p:spPr>
      </p:pic>
      <p:sp>
        <p:nvSpPr>
          <p:cNvPr id="431" name="TextBox 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Case Study Three.</a:t>
            </a:r>
            <a:endParaRPr lang="en-US" sz="2200" b="0" u="none" strike="noStrike">
              <a:solidFill>
                <a:srgbClr val="000000"/>
              </a:solidFill>
              <a:effectLst/>
              <a:uFillTx/>
              <a:latin typeface="Arial"/>
            </a:endParaRPr>
          </a:p>
        </p:txBody>
      </p:sp>
      <p:sp>
        <p:nvSpPr>
          <p:cNvPr id="432" name="TextBox 6"/>
          <p:cNvSpPr/>
          <p:nvPr/>
        </p:nvSpPr>
        <p:spPr>
          <a:xfrm>
            <a:off x="880560" y="2409120"/>
            <a:ext cx="3104280" cy="95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endParaRPr lang="en-US" sz="1400" b="0" u="none" strike="noStrike">
              <a:solidFill>
                <a:srgbClr val="000000"/>
              </a:solidFill>
              <a:effectLst/>
              <a:uFillTx/>
              <a:latin typeface="Arial"/>
            </a:endParaRPr>
          </a:p>
          <a:p>
            <a:pPr defTabSz="457200">
              <a:lnSpc>
                <a:spcPct val="100000"/>
              </a:lnSpc>
            </a:pPr>
            <a:r>
              <a:rPr lang="en-AU" sz="1400" b="0" u="none" strike="noStrike">
                <a:solidFill>
                  <a:srgbClr val="000000"/>
                </a:solidFill>
                <a:effectLst/>
                <a:uFillTx/>
                <a:latin typeface="Aptos"/>
                <a:ea typeface="Aptos"/>
              </a:rPr>
              <a:t> </a:t>
            </a:r>
            <a:endParaRPr lang="en-US" sz="1400" b="0" u="none" strike="noStrike">
              <a:solidFill>
                <a:srgbClr val="000000"/>
              </a:solidFill>
              <a:effectLst/>
              <a:uFillTx/>
              <a:latin typeface="Arial"/>
            </a:endParaRPr>
          </a:p>
          <a:p>
            <a:pPr defTabSz="457200">
              <a:lnSpc>
                <a:spcPct val="100000"/>
              </a:lnSpc>
            </a:pPr>
            <a:endParaRPr lang="en-US" sz="1400" b="0" u="none" strike="noStrike">
              <a:solidFill>
                <a:srgbClr val="000000"/>
              </a:solidFill>
              <a:effectLst/>
              <a:uFillTx/>
              <a:latin typeface="Arial"/>
            </a:endParaRPr>
          </a:p>
          <a:p>
            <a:pPr defTabSz="457200">
              <a:lnSpc>
                <a:spcPct val="100000"/>
              </a:lnSpc>
            </a:pPr>
            <a:endParaRPr lang="en-US" sz="1400" b="0" u="none" strike="noStrike">
              <a:solidFill>
                <a:srgbClr val="000000"/>
              </a:solidFill>
              <a:effectLst/>
              <a:uFillTx/>
              <a:latin typeface="Arial"/>
            </a:endParaRPr>
          </a:p>
        </p:txBody>
      </p:sp>
      <p:sp>
        <p:nvSpPr>
          <p:cNvPr id="436" name="TextBox 14"/>
          <p:cNvSpPr/>
          <p:nvPr/>
        </p:nvSpPr>
        <p:spPr>
          <a:xfrm>
            <a:off x="3319271" y="1333638"/>
            <a:ext cx="5652977" cy="3278184"/>
          </a:xfrm>
          <a:prstGeom prst="rect">
            <a:avLst/>
          </a:prstGeom>
          <a:noFill/>
          <a:ln w="0">
            <a:noFill/>
          </a:ln>
        </p:spPr>
        <p:style>
          <a:lnRef idx="0">
            <a:scrgbClr r="0" g="0" b="0"/>
          </a:lnRef>
          <a:fillRef idx="0">
            <a:scrgbClr r="0" g="0" b="0"/>
          </a:fillRef>
          <a:effectRef idx="0">
            <a:scrgbClr r="0" g="0" b="0"/>
          </a:effectRef>
          <a:fontRef idx="minor"/>
        </p:style>
        <p:txBody>
          <a:bodyPr wrap="square" lIns="36720" tIns="23040" rIns="36720" bIns="23040" anchor="t">
            <a:spAutoFit/>
          </a:bodyPr>
          <a:lstStyle/>
          <a:p>
            <a:pPr algn="ctr" defTabSz="457200">
              <a:lnSpc>
                <a:spcPct val="100000"/>
              </a:lnSpc>
              <a:spcAft>
                <a:spcPts val="400"/>
              </a:spcAft>
            </a:pPr>
            <a:r>
              <a:rPr lang="en-GB" sz="1800" b="0" u="none" strike="noStrike" dirty="0">
                <a:solidFill>
                  <a:srgbClr val="2D3741"/>
                </a:solidFill>
                <a:effectLst/>
                <a:uFillTx/>
                <a:latin typeface="Aptos"/>
              </a:rPr>
              <a:t>Gympie show grounds refurb of </a:t>
            </a:r>
            <a:endParaRPr lang="en-US" sz="1800" b="0" u="none" strike="noStrike" dirty="0">
              <a:solidFill>
                <a:srgbClr val="000000"/>
              </a:solidFill>
              <a:effectLst/>
              <a:uFillTx/>
              <a:latin typeface="Arial"/>
            </a:endParaRPr>
          </a:p>
          <a:p>
            <a:pPr algn="ctr" defTabSz="457200">
              <a:lnSpc>
                <a:spcPct val="100000"/>
              </a:lnSpc>
              <a:spcAft>
                <a:spcPts val="400"/>
              </a:spcAft>
            </a:pPr>
            <a:r>
              <a:rPr lang="en-GB" sz="1800" b="0" u="none" strike="noStrike" dirty="0">
                <a:solidFill>
                  <a:srgbClr val="2D3741"/>
                </a:solidFill>
                <a:effectLst/>
                <a:uFillTx/>
                <a:latin typeface="Aptos"/>
              </a:rPr>
              <a:t>Grandstand.</a:t>
            </a:r>
            <a:endParaRPr lang="en-US" sz="1800" b="0" u="none" strike="noStrike" dirty="0">
              <a:solidFill>
                <a:srgbClr val="000000"/>
              </a:solidFill>
              <a:effectLst/>
              <a:uFillTx/>
              <a:latin typeface="Arial"/>
            </a:endParaRPr>
          </a:p>
          <a:p>
            <a:pPr defTabSz="457200">
              <a:lnSpc>
                <a:spcPct val="100000"/>
              </a:lnSpc>
              <a:spcAft>
                <a:spcPts val="400"/>
              </a:spcAft>
            </a:pPr>
            <a:endParaRPr lang="en-US" sz="1800" b="0" u="none" strike="noStrike" dirty="0">
              <a:solidFill>
                <a:srgbClr val="000000"/>
              </a:solidFill>
              <a:effectLst/>
              <a:uFillTx/>
              <a:latin typeface="Arial"/>
            </a:endParaRPr>
          </a:p>
          <a:p>
            <a:pPr algn="ctr" defTabSz="457200">
              <a:lnSpc>
                <a:spcPct val="100000"/>
              </a:lnSpc>
              <a:spcAft>
                <a:spcPts val="400"/>
              </a:spcAft>
            </a:pPr>
            <a:r>
              <a:rPr lang="en-GB" sz="1800" b="0" u="none" strike="noStrike" dirty="0">
                <a:solidFill>
                  <a:srgbClr val="2D3741"/>
                </a:solidFill>
                <a:effectLst/>
                <a:uFillTx/>
                <a:latin typeface="Aptos"/>
              </a:rPr>
              <a:t>Scope of works. </a:t>
            </a:r>
            <a:endParaRPr lang="en-US" sz="1800" b="0" u="none" strike="noStrike" dirty="0">
              <a:solidFill>
                <a:srgbClr val="000000"/>
              </a:solidFill>
              <a:effectLst/>
              <a:uFillTx/>
              <a:latin typeface="Arial"/>
            </a:endParaRPr>
          </a:p>
          <a:p>
            <a:pPr defTabSz="457200">
              <a:lnSpc>
                <a:spcPct val="100000"/>
              </a:lnSpc>
              <a:spcAft>
                <a:spcPts val="400"/>
              </a:spcAft>
            </a:pPr>
            <a:endParaRPr lang="en-US" sz="1800" b="0" u="none" strike="noStrike" dirty="0">
              <a:solidFill>
                <a:srgbClr val="000000"/>
              </a:solidFill>
              <a:effectLst/>
              <a:uFillTx/>
              <a:latin typeface="Arial"/>
            </a:endParaRPr>
          </a:p>
          <a:p>
            <a:pPr marL="285840" indent="-285840" algn="ctr" defTabSz="457200">
              <a:lnSpc>
                <a:spcPct val="100000"/>
              </a:lnSpc>
              <a:spcAft>
                <a:spcPts val="400"/>
              </a:spcAft>
              <a:buClr>
                <a:srgbClr val="2D3741"/>
              </a:buClr>
              <a:buFont typeface="Arial"/>
              <a:buChar char="•"/>
            </a:pPr>
            <a:r>
              <a:rPr lang="en-GB" sz="1800" b="0" u="none" strike="noStrike" dirty="0">
                <a:solidFill>
                  <a:srgbClr val="2D3741"/>
                </a:solidFill>
                <a:effectLst/>
                <a:uFillTx/>
                <a:latin typeface="Aptos"/>
              </a:rPr>
              <a:t>Complete all repair works to </a:t>
            </a:r>
            <a:endParaRPr lang="en-US" sz="1800" b="0" u="none" strike="noStrike" dirty="0">
              <a:solidFill>
                <a:srgbClr val="000000"/>
              </a:solidFill>
              <a:effectLst/>
              <a:uFillTx/>
              <a:latin typeface="Arial"/>
            </a:endParaRPr>
          </a:p>
          <a:p>
            <a:pPr algn="ctr" defTabSz="457200">
              <a:lnSpc>
                <a:spcPct val="100000"/>
              </a:lnSpc>
              <a:spcAft>
                <a:spcPts val="400"/>
              </a:spcAft>
            </a:pPr>
            <a:r>
              <a:rPr lang="en-GB" sz="1800" b="0" u="none" strike="noStrike" dirty="0">
                <a:solidFill>
                  <a:srgbClr val="2D3741"/>
                </a:solidFill>
                <a:effectLst/>
                <a:uFillTx/>
                <a:latin typeface="Aptos"/>
              </a:rPr>
              <a:t>    Structural steel sections as per engineer’s report.</a:t>
            </a:r>
            <a:endParaRPr lang="en-US" sz="1800" b="0" u="none" strike="noStrike" dirty="0">
              <a:solidFill>
                <a:srgbClr val="000000"/>
              </a:solidFill>
              <a:effectLst/>
              <a:uFillTx/>
              <a:latin typeface="Arial"/>
            </a:endParaRPr>
          </a:p>
          <a:p>
            <a:pPr marL="285840" indent="-285840" algn="ctr" defTabSz="457200">
              <a:lnSpc>
                <a:spcPct val="100000"/>
              </a:lnSpc>
              <a:spcAft>
                <a:spcPts val="400"/>
              </a:spcAft>
              <a:buClr>
                <a:srgbClr val="2D3741"/>
              </a:buClr>
              <a:buFont typeface="Arial"/>
              <a:buChar char="•"/>
            </a:pPr>
            <a:r>
              <a:rPr lang="en-GB" sz="1800" b="0" u="none" strike="noStrike" dirty="0">
                <a:solidFill>
                  <a:srgbClr val="2D3741"/>
                </a:solidFill>
                <a:effectLst/>
                <a:uFillTx/>
                <a:latin typeface="Aptos"/>
              </a:rPr>
              <a:t>Develop ITP’s for Engineer’s to sign off.</a:t>
            </a:r>
            <a:endParaRPr lang="en-US" sz="1800" b="0" u="none" strike="noStrike" dirty="0">
              <a:solidFill>
                <a:srgbClr val="000000"/>
              </a:solidFill>
              <a:effectLst/>
              <a:uFillTx/>
              <a:latin typeface="Arial"/>
            </a:endParaRPr>
          </a:p>
          <a:p>
            <a:pPr marL="285840" indent="-285840" algn="ctr" defTabSz="457200">
              <a:lnSpc>
                <a:spcPct val="100000"/>
              </a:lnSpc>
              <a:spcAft>
                <a:spcPts val="400"/>
              </a:spcAft>
              <a:buClr>
                <a:srgbClr val="2D3741"/>
              </a:buClr>
              <a:buFont typeface="Arial"/>
              <a:buChar char="•"/>
            </a:pPr>
            <a:r>
              <a:rPr lang="en-GB" sz="1800" b="0" u="none" strike="noStrike" dirty="0">
                <a:solidFill>
                  <a:srgbClr val="2D3741"/>
                </a:solidFill>
                <a:effectLst/>
                <a:uFillTx/>
                <a:latin typeface="Aptos"/>
              </a:rPr>
              <a:t>Blast and paint.  </a:t>
            </a:r>
            <a:endParaRPr lang="en-US" sz="1800" b="0" u="none" strike="noStrike" dirty="0">
              <a:solidFill>
                <a:srgbClr val="000000"/>
              </a:solidFill>
              <a:effectLst/>
              <a:uFillTx/>
              <a:latin typeface="Arial"/>
            </a:endParaRPr>
          </a:p>
          <a:p>
            <a:pPr defTabSz="457200">
              <a:lnSpc>
                <a:spcPct val="100000"/>
              </a:lnSpc>
              <a:spcAft>
                <a:spcPts val="400"/>
              </a:spcAft>
            </a:pPr>
            <a:endParaRPr lang="en-US" sz="1800" b="0" u="none" strike="noStrike" dirty="0">
              <a:solidFill>
                <a:srgbClr val="000000"/>
              </a:solidFill>
              <a:effectLst/>
              <a:uFillTx/>
              <a:latin typeface="Arial"/>
            </a:endParaRPr>
          </a:p>
        </p:txBody>
      </p:sp>
      <p:sp>
        <p:nvSpPr>
          <p:cNvPr id="437" name="Rectangle 15"/>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8E3EA8B8-F78D-66BB-EF5D-3FEB4E6542AE}"/>
              </a:ext>
            </a:extLst>
          </p:cNvPr>
          <p:cNvPicPr>
            <a:picLocks noChangeAspect="1"/>
          </p:cNvPicPr>
          <p:nvPr/>
        </p:nvPicPr>
        <p:blipFill>
          <a:blip r:embed="rId4"/>
          <a:stretch>
            <a:fillRect/>
          </a:stretch>
        </p:blipFill>
        <p:spPr>
          <a:xfrm>
            <a:off x="0" y="1399413"/>
            <a:ext cx="3419952" cy="5458587"/>
          </a:xfrm>
          <a:prstGeom prst="rect">
            <a:avLst/>
          </a:prstGeom>
        </p:spPr>
      </p:pic>
      <p:pic>
        <p:nvPicPr>
          <p:cNvPr id="7" name="Picture 6">
            <a:extLst>
              <a:ext uri="{FF2B5EF4-FFF2-40B4-BE49-F238E27FC236}">
                <a16:creationId xmlns:a16="http://schemas.microsoft.com/office/drawing/2014/main" id="{132EA635-3F26-17B4-F7E1-D03B5D422FD6}"/>
              </a:ext>
            </a:extLst>
          </p:cNvPr>
          <p:cNvPicPr>
            <a:picLocks noChangeAspect="1"/>
          </p:cNvPicPr>
          <p:nvPr/>
        </p:nvPicPr>
        <p:blipFill>
          <a:blip r:embed="rId5"/>
          <a:stretch>
            <a:fillRect/>
          </a:stretch>
        </p:blipFill>
        <p:spPr>
          <a:xfrm>
            <a:off x="8876837" y="1494677"/>
            <a:ext cx="3315163" cy="536332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368F50-996F-ABE9-5EC7-01462D66C382}"/>
              </a:ext>
            </a:extLst>
          </p:cNvPr>
          <p:cNvPicPr>
            <a:picLocks noChangeAspect="1"/>
          </p:cNvPicPr>
          <p:nvPr/>
        </p:nvPicPr>
        <p:blipFill>
          <a:blip r:embed="rId2"/>
          <a:stretch>
            <a:fillRect/>
          </a:stretch>
        </p:blipFill>
        <p:spPr>
          <a:xfrm>
            <a:off x="350640" y="1487880"/>
            <a:ext cx="2361532" cy="3166062"/>
          </a:xfrm>
          <a:prstGeom prst="rect">
            <a:avLst/>
          </a:prstGeom>
        </p:spPr>
      </p:pic>
      <p:sp>
        <p:nvSpPr>
          <p:cNvPr id="438"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7291B407-64B8-40D6-B85C-AE064738D2D8}" type="slidenum">
              <a:rPr lang="en-US" sz="900" b="0" u="none" strike="noStrike">
                <a:solidFill>
                  <a:schemeClr val="accent1"/>
                </a:solidFill>
                <a:effectLst/>
                <a:uFillTx/>
                <a:latin typeface="Trebuchet MS"/>
              </a:rPr>
              <a:t>15</a:t>
            </a:fld>
            <a:endParaRPr lang="en-US" sz="900" b="0" u="none" strike="noStrike">
              <a:solidFill>
                <a:srgbClr val="000000"/>
              </a:solidFill>
              <a:effectLst/>
              <a:uFillTx/>
              <a:latin typeface="Times New Roman"/>
            </a:endParaRPr>
          </a:p>
        </p:txBody>
      </p:sp>
      <p:pic>
        <p:nvPicPr>
          <p:cNvPr id="439" name="Picture 3"/>
          <p:cNvPicPr/>
          <p:nvPr/>
        </p:nvPicPr>
        <p:blipFill>
          <a:blip r:embed="rId3"/>
          <a:stretch/>
        </p:blipFill>
        <p:spPr>
          <a:xfrm>
            <a:off x="350640" y="259200"/>
            <a:ext cx="2733120" cy="1228680"/>
          </a:xfrm>
          <a:prstGeom prst="rect">
            <a:avLst/>
          </a:prstGeom>
          <a:noFill/>
          <a:ln w="0">
            <a:noFill/>
          </a:ln>
        </p:spPr>
      </p:pic>
      <p:sp>
        <p:nvSpPr>
          <p:cNvPr id="444" name="TextBox 12"/>
          <p:cNvSpPr/>
          <p:nvPr/>
        </p:nvSpPr>
        <p:spPr>
          <a:xfrm>
            <a:off x="2881800" y="1790640"/>
            <a:ext cx="4852800" cy="387756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AU" sz="1800" b="1" u="none" strike="noStrike" dirty="0">
                <a:solidFill>
                  <a:schemeClr val="dk1"/>
                </a:solidFill>
                <a:effectLst/>
                <a:uFillTx/>
                <a:latin typeface="Aptos"/>
              </a:rPr>
              <a:t>WBTA Live Fire Training City – Australian Defence Force (ADF)</a:t>
            </a:r>
            <a:endParaRPr lang="en-US" sz="1800" b="0" u="none" strike="noStrike" dirty="0">
              <a:solidFill>
                <a:srgbClr val="000000"/>
              </a:solidFill>
              <a:effectLst/>
              <a:uFillTx/>
              <a:latin typeface="Arial"/>
            </a:endParaRPr>
          </a:p>
          <a:p>
            <a:pPr defTabSz="457200">
              <a:lnSpc>
                <a:spcPct val="100000"/>
              </a:lnSpc>
              <a:spcAft>
                <a:spcPts val="400"/>
              </a:spcAft>
            </a:pPr>
            <a:r>
              <a:rPr lang="en-AU" sz="1200" b="0" u="none" strike="noStrike" dirty="0">
                <a:solidFill>
                  <a:srgbClr val="2D3741"/>
                </a:solidFill>
                <a:effectLst/>
                <a:uFillTx/>
                <a:latin typeface="Aptos"/>
              </a:rPr>
              <a:t>Oz-Tac Engineering was proud to be awarded the contract to </a:t>
            </a:r>
            <a:r>
              <a:rPr lang="en-AU" sz="1200" b="1" u="none" strike="noStrike" dirty="0">
                <a:solidFill>
                  <a:schemeClr val="dk1"/>
                </a:solidFill>
                <a:effectLst/>
                <a:uFillTx/>
                <a:latin typeface="Aptos"/>
              </a:rPr>
              <a:t>manufacture and install all structural steel</a:t>
            </a:r>
            <a:r>
              <a:rPr lang="en-AU" sz="1200" b="0" u="none" strike="noStrike" dirty="0">
                <a:solidFill>
                  <a:srgbClr val="2D3741"/>
                </a:solidFill>
                <a:effectLst/>
                <a:uFillTx/>
                <a:latin typeface="Aptos"/>
              </a:rPr>
              <a:t> for the </a:t>
            </a:r>
            <a:r>
              <a:rPr lang="en-AU" sz="1200" b="1" u="none" strike="noStrike" dirty="0">
                <a:solidFill>
                  <a:schemeClr val="dk1"/>
                </a:solidFill>
                <a:effectLst/>
                <a:uFillTx/>
                <a:latin typeface="Aptos"/>
              </a:rPr>
              <a:t>WBTA Live Fire Training City</a:t>
            </a:r>
            <a:r>
              <a:rPr lang="en-AU" sz="1200" b="0" u="none" strike="noStrike" dirty="0">
                <a:solidFill>
                  <a:srgbClr val="2D3741"/>
                </a:solidFill>
                <a:effectLst/>
                <a:uFillTx/>
                <a:latin typeface="Aptos"/>
              </a:rPr>
              <a:t> project.</a:t>
            </a:r>
            <a:endParaRPr lang="en-US" sz="1200" b="0" u="none" strike="noStrike" dirty="0">
              <a:solidFill>
                <a:srgbClr val="000000"/>
              </a:solidFill>
              <a:effectLst/>
              <a:uFillTx/>
              <a:latin typeface="Arial"/>
            </a:endParaRPr>
          </a:p>
          <a:p>
            <a:pPr defTabSz="457200">
              <a:lnSpc>
                <a:spcPct val="100000"/>
              </a:lnSpc>
              <a:spcAft>
                <a:spcPts val="400"/>
              </a:spcAft>
            </a:pPr>
            <a:r>
              <a:rPr lang="en-AU" sz="1200" b="0" u="none" strike="noStrike" dirty="0">
                <a:solidFill>
                  <a:srgbClr val="2D3741"/>
                </a:solidFill>
                <a:effectLst/>
                <a:uFillTx/>
                <a:latin typeface="Aptos"/>
              </a:rPr>
              <a:t>This significant Defence infrastructure project comprised the fabrication and installation of structural steel for </a:t>
            </a:r>
            <a:r>
              <a:rPr lang="en-AU" sz="1200" b="1" u="none" strike="noStrike" dirty="0">
                <a:solidFill>
                  <a:schemeClr val="dk1"/>
                </a:solidFill>
                <a:effectLst/>
                <a:uFillTx/>
                <a:latin typeface="Aptos"/>
              </a:rPr>
              <a:t>18 buildings</a:t>
            </a:r>
            <a:r>
              <a:rPr lang="en-AU" sz="1200" b="0" u="none" strike="noStrike" dirty="0">
                <a:solidFill>
                  <a:srgbClr val="2D3741"/>
                </a:solidFill>
                <a:effectLst/>
                <a:uFillTx/>
                <a:latin typeface="Aptos"/>
              </a:rPr>
              <a:t>, all delivered by our experienced in-house team.</a:t>
            </a:r>
            <a:endParaRPr lang="en-US" sz="1200" b="0" u="none" strike="noStrike" dirty="0">
              <a:solidFill>
                <a:srgbClr val="000000"/>
              </a:solidFill>
              <a:effectLst/>
              <a:uFillTx/>
              <a:latin typeface="Arial"/>
            </a:endParaRPr>
          </a:p>
          <a:p>
            <a:pPr defTabSz="457200">
              <a:lnSpc>
                <a:spcPct val="100000"/>
              </a:lnSpc>
              <a:spcAft>
                <a:spcPts val="400"/>
              </a:spcAft>
            </a:pPr>
            <a:r>
              <a:rPr lang="en-AU" sz="1200" b="0" u="none" strike="noStrike" dirty="0">
                <a:solidFill>
                  <a:srgbClr val="2D3741"/>
                </a:solidFill>
                <a:effectLst/>
                <a:uFillTx/>
                <a:latin typeface="Aptos"/>
              </a:rPr>
              <a:t>From detailed planning and precision fabrication through to on-site installation, this project showcases Oz-Tac Engineering's capability to deliver complex structural steel solutions for critical infrastructure projects.</a:t>
            </a:r>
            <a:endParaRPr lang="en-US" sz="1200" b="0" u="none" strike="noStrike" dirty="0">
              <a:solidFill>
                <a:srgbClr val="000000"/>
              </a:solidFill>
              <a:effectLst/>
              <a:uFillTx/>
              <a:latin typeface="Arial"/>
            </a:endParaRPr>
          </a:p>
          <a:p>
            <a:pPr defTabSz="457200">
              <a:lnSpc>
                <a:spcPct val="100000"/>
              </a:lnSpc>
              <a:spcAft>
                <a:spcPts val="400"/>
              </a:spcAft>
            </a:pPr>
            <a:r>
              <a:rPr lang="en-AU" sz="1200" b="0" u="none" strike="noStrike" dirty="0">
                <a:solidFill>
                  <a:srgbClr val="2D3741"/>
                </a:solidFill>
                <a:effectLst/>
                <a:uFillTx/>
                <a:latin typeface="Aptos"/>
              </a:rPr>
              <a:t>We are proud to support the Australian Defence Force by delivering high-quality Australian manufacturing, built to the highest standards of safety, quality, and workmanship.</a:t>
            </a:r>
            <a:endParaRPr lang="en-US" sz="1200" b="0" u="none" strike="noStrike" dirty="0">
              <a:solidFill>
                <a:srgbClr val="000000"/>
              </a:solidFill>
              <a:effectLst/>
              <a:uFillTx/>
              <a:latin typeface="Arial"/>
            </a:endParaRPr>
          </a:p>
          <a:p>
            <a:pPr algn="ctr" defTabSz="457200">
              <a:lnSpc>
                <a:spcPct val="100000"/>
              </a:lnSpc>
              <a:spcAft>
                <a:spcPts val="400"/>
              </a:spcAft>
            </a:pPr>
            <a:r>
              <a:rPr lang="en-GB" sz="1800" b="0" u="none" strike="noStrike" dirty="0">
                <a:solidFill>
                  <a:srgbClr val="2D3741"/>
                </a:solidFill>
                <a:effectLst/>
                <a:uFillTx/>
                <a:latin typeface="Aptos"/>
              </a:rPr>
              <a:t> </a:t>
            </a:r>
            <a:endParaRPr lang="en-US" sz="1800" b="0" u="none" strike="noStrike" dirty="0">
              <a:solidFill>
                <a:srgbClr val="000000"/>
              </a:solidFill>
              <a:effectLst/>
              <a:uFillTx/>
              <a:latin typeface="Arial"/>
            </a:endParaRPr>
          </a:p>
          <a:p>
            <a:pPr algn="ctr" defTabSz="457200">
              <a:lnSpc>
                <a:spcPct val="100000"/>
              </a:lnSpc>
              <a:spcAft>
                <a:spcPts val="400"/>
              </a:spcAft>
            </a:pPr>
            <a:endParaRPr lang="en-US" sz="1800" b="0" u="none" strike="noStrike" dirty="0">
              <a:solidFill>
                <a:srgbClr val="000000"/>
              </a:solidFill>
              <a:effectLst/>
              <a:uFillTx/>
              <a:latin typeface="Arial"/>
            </a:endParaRPr>
          </a:p>
          <a:p>
            <a:pPr algn="ctr" defTabSz="457200">
              <a:lnSpc>
                <a:spcPct val="100000"/>
              </a:lnSpc>
              <a:spcAft>
                <a:spcPts val="400"/>
              </a:spcAft>
            </a:pPr>
            <a:endParaRPr lang="en-US" sz="1800" b="0" u="none" strike="noStrike" dirty="0">
              <a:solidFill>
                <a:srgbClr val="000000"/>
              </a:solidFill>
              <a:effectLst/>
              <a:uFillTx/>
              <a:latin typeface="Arial"/>
            </a:endParaRPr>
          </a:p>
        </p:txBody>
      </p:sp>
      <p:sp>
        <p:nvSpPr>
          <p:cNvPr id="445" name="TextBox 1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GB" sz="2200" b="1" u="none" strike="noStrike">
                <a:solidFill>
                  <a:srgbClr val="123854"/>
                </a:solidFill>
                <a:effectLst/>
                <a:uFillTx/>
                <a:latin typeface="Aptos Display"/>
              </a:rPr>
              <a:t>Case study Six</a:t>
            </a:r>
            <a:endParaRPr lang="en-US" sz="2200" b="0" u="none" strike="noStrike">
              <a:solidFill>
                <a:srgbClr val="000000"/>
              </a:solidFill>
              <a:effectLst/>
              <a:uFillTx/>
              <a:latin typeface="Arial"/>
            </a:endParaRPr>
          </a:p>
        </p:txBody>
      </p:sp>
      <p:sp>
        <p:nvSpPr>
          <p:cNvPr id="446" name="Rectangle 14"/>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5" name="Picture 4">
            <a:extLst>
              <a:ext uri="{FF2B5EF4-FFF2-40B4-BE49-F238E27FC236}">
                <a16:creationId xmlns:a16="http://schemas.microsoft.com/office/drawing/2014/main" id="{0C81D2A2-CC9A-9996-C181-A903BB10A68C}"/>
              </a:ext>
            </a:extLst>
          </p:cNvPr>
          <p:cNvPicPr>
            <a:picLocks noChangeAspect="1"/>
          </p:cNvPicPr>
          <p:nvPr/>
        </p:nvPicPr>
        <p:blipFill>
          <a:blip r:embed="rId4"/>
          <a:stretch>
            <a:fillRect/>
          </a:stretch>
        </p:blipFill>
        <p:spPr>
          <a:xfrm>
            <a:off x="350640" y="4290389"/>
            <a:ext cx="2361532" cy="1673579"/>
          </a:xfrm>
          <a:prstGeom prst="rect">
            <a:avLst/>
          </a:prstGeom>
        </p:spPr>
      </p:pic>
      <p:pic>
        <p:nvPicPr>
          <p:cNvPr id="7" name="Picture 6">
            <a:extLst>
              <a:ext uri="{FF2B5EF4-FFF2-40B4-BE49-F238E27FC236}">
                <a16:creationId xmlns:a16="http://schemas.microsoft.com/office/drawing/2014/main" id="{7CC9F21C-F042-3F4D-B0DB-F2381FB59941}"/>
              </a:ext>
            </a:extLst>
          </p:cNvPr>
          <p:cNvPicPr>
            <a:picLocks noChangeAspect="1"/>
          </p:cNvPicPr>
          <p:nvPr/>
        </p:nvPicPr>
        <p:blipFill>
          <a:blip r:embed="rId5"/>
          <a:stretch>
            <a:fillRect/>
          </a:stretch>
        </p:blipFill>
        <p:spPr>
          <a:xfrm>
            <a:off x="8075930" y="1487880"/>
            <a:ext cx="3051220" cy="1991020"/>
          </a:xfrm>
          <a:prstGeom prst="rect">
            <a:avLst/>
          </a:prstGeom>
        </p:spPr>
      </p:pic>
      <p:pic>
        <p:nvPicPr>
          <p:cNvPr id="9" name="Picture 8">
            <a:extLst>
              <a:ext uri="{FF2B5EF4-FFF2-40B4-BE49-F238E27FC236}">
                <a16:creationId xmlns:a16="http://schemas.microsoft.com/office/drawing/2014/main" id="{336BDBC9-2960-F353-6ACA-554AC5AB4FFA}"/>
              </a:ext>
            </a:extLst>
          </p:cNvPr>
          <p:cNvPicPr>
            <a:picLocks noChangeAspect="1"/>
          </p:cNvPicPr>
          <p:nvPr/>
        </p:nvPicPr>
        <p:blipFill>
          <a:blip r:embed="rId6"/>
          <a:stretch>
            <a:fillRect/>
          </a:stretch>
        </p:blipFill>
        <p:spPr>
          <a:xfrm>
            <a:off x="8075930" y="3478900"/>
            <a:ext cx="3051221" cy="248506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ECD60B70-92E8-46C8-A00D-E6694A73A86C}" type="slidenum">
              <a:rPr lang="en-US" sz="900" b="0" u="none" strike="noStrike">
                <a:solidFill>
                  <a:schemeClr val="accent1"/>
                </a:solidFill>
                <a:effectLst/>
                <a:uFillTx/>
                <a:latin typeface="Trebuchet MS"/>
              </a:rPr>
              <a:t>16</a:t>
            </a:fld>
            <a:endParaRPr lang="en-US" sz="900" b="0" u="none" strike="noStrike">
              <a:solidFill>
                <a:srgbClr val="000000"/>
              </a:solidFill>
              <a:effectLst/>
              <a:uFillTx/>
              <a:latin typeface="Times New Roman"/>
            </a:endParaRPr>
          </a:p>
        </p:txBody>
      </p:sp>
      <p:pic>
        <p:nvPicPr>
          <p:cNvPr id="448" name="Picture 2"/>
          <p:cNvPicPr/>
          <p:nvPr/>
        </p:nvPicPr>
        <p:blipFill>
          <a:blip r:embed="rId2"/>
          <a:stretch/>
        </p:blipFill>
        <p:spPr>
          <a:xfrm>
            <a:off x="350640" y="259200"/>
            <a:ext cx="2733120" cy="1228680"/>
          </a:xfrm>
          <a:prstGeom prst="rect">
            <a:avLst/>
          </a:prstGeom>
          <a:noFill/>
          <a:ln w="0">
            <a:noFill/>
          </a:ln>
        </p:spPr>
      </p:pic>
      <p:sp>
        <p:nvSpPr>
          <p:cNvPr id="449" name="TextBox 3"/>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a:solidFill>
                  <a:srgbClr val="123854"/>
                </a:solidFill>
                <a:effectLst/>
                <a:uFillTx/>
                <a:latin typeface="Aptos Display"/>
              </a:rPr>
              <a:t>Case Study Four.</a:t>
            </a:r>
            <a:endParaRPr lang="en-US" sz="2200" b="0" u="none" strike="noStrike">
              <a:solidFill>
                <a:srgbClr val="000000"/>
              </a:solidFill>
              <a:effectLst/>
              <a:uFillTx/>
              <a:latin typeface="Arial"/>
            </a:endParaRPr>
          </a:p>
        </p:txBody>
      </p:sp>
      <p:sp>
        <p:nvSpPr>
          <p:cNvPr id="450" name="TextBox 7"/>
          <p:cNvSpPr/>
          <p:nvPr/>
        </p:nvSpPr>
        <p:spPr>
          <a:xfrm>
            <a:off x="1253340" y="2190780"/>
            <a:ext cx="3660840" cy="397008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AU" sz="1400" b="0" u="none" strike="noStrike" dirty="0">
                <a:solidFill>
                  <a:srgbClr val="2D3741"/>
                </a:solidFill>
                <a:effectLst/>
                <a:uFillTx/>
                <a:latin typeface="Aptos"/>
                <a:ea typeface="Aptos"/>
              </a:rPr>
              <a:t>Air pack, fuel &amp; generator trailers.</a:t>
            </a:r>
            <a:endParaRPr lang="en-US" sz="1400" b="0" u="none" strike="noStrike" dirty="0">
              <a:solidFill>
                <a:srgbClr val="000000"/>
              </a:solidFill>
              <a:effectLst/>
              <a:uFillTx/>
              <a:latin typeface="Arial"/>
            </a:endParaRPr>
          </a:p>
          <a:p>
            <a:pPr defTabSz="457200">
              <a:lnSpc>
                <a:spcPct val="100000"/>
              </a:lnSpc>
              <a:spcAft>
                <a:spcPts val="400"/>
              </a:spcAft>
            </a:pPr>
            <a:r>
              <a:rPr lang="en-AU" sz="1400" b="0" u="none" strike="noStrike" dirty="0">
                <a:solidFill>
                  <a:srgbClr val="2D3741"/>
                </a:solidFill>
                <a:effectLst/>
                <a:uFillTx/>
                <a:latin typeface="Aptos"/>
                <a:ea typeface="Aptos"/>
              </a:rPr>
              <a:t>Removeable stairs for transport and hydraulic fold up walkway system to comply with AS1657.</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r>
              <a:rPr lang="en-AU" sz="1400" b="0" u="none" strike="noStrike" dirty="0">
                <a:solidFill>
                  <a:srgbClr val="2D3741"/>
                </a:solidFill>
                <a:effectLst/>
                <a:uFillTx/>
                <a:latin typeface="Aptos"/>
                <a:ea typeface="Aptos"/>
              </a:rPr>
              <a:t>Air pack trailer features two compressors and a booster, with high pressure pipe work manufactured in-house.</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r>
              <a:rPr lang="en-AU" sz="1400" b="0" u="none" strike="noStrike" dirty="0">
                <a:solidFill>
                  <a:srgbClr val="2D3741"/>
                </a:solidFill>
                <a:effectLst/>
                <a:uFillTx/>
                <a:latin typeface="Aptos"/>
                <a:ea typeface="Aptos"/>
              </a:rPr>
              <a:t>Fuel trailer features a 6000L fuel pod and a lighting tower powder by a small generator.</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r>
              <a:rPr lang="en-AU" sz="1400" b="0" u="none" strike="noStrike" dirty="0">
                <a:solidFill>
                  <a:srgbClr val="2D3741"/>
                </a:solidFill>
                <a:effectLst/>
                <a:uFillTx/>
                <a:latin typeface="Aptos"/>
                <a:ea typeface="Aptos"/>
              </a:rPr>
              <a:t>Generator trailer also features a 6000L fuel pod to fuel the generator and OEM toolboxes.</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p:txBody>
      </p:sp>
      <p:sp>
        <p:nvSpPr>
          <p:cNvPr id="454" name="Rectangle 9"/>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93A04597-93DE-1738-FE2B-D98469C0333A}"/>
              </a:ext>
            </a:extLst>
          </p:cNvPr>
          <p:cNvPicPr>
            <a:picLocks noChangeAspect="1"/>
          </p:cNvPicPr>
          <p:nvPr/>
        </p:nvPicPr>
        <p:blipFill>
          <a:blip r:embed="rId3"/>
          <a:stretch>
            <a:fillRect/>
          </a:stretch>
        </p:blipFill>
        <p:spPr>
          <a:xfrm>
            <a:off x="4920276" y="1564532"/>
            <a:ext cx="4153480" cy="1467055"/>
          </a:xfrm>
          <a:prstGeom prst="rect">
            <a:avLst/>
          </a:prstGeom>
        </p:spPr>
      </p:pic>
      <p:pic>
        <p:nvPicPr>
          <p:cNvPr id="5" name="Picture 4">
            <a:extLst>
              <a:ext uri="{FF2B5EF4-FFF2-40B4-BE49-F238E27FC236}">
                <a16:creationId xmlns:a16="http://schemas.microsoft.com/office/drawing/2014/main" id="{1E9F5772-A01D-52EE-3171-F19521796498}"/>
              </a:ext>
            </a:extLst>
          </p:cNvPr>
          <p:cNvPicPr>
            <a:picLocks noChangeAspect="1"/>
          </p:cNvPicPr>
          <p:nvPr/>
        </p:nvPicPr>
        <p:blipFill>
          <a:blip r:embed="rId4"/>
          <a:stretch>
            <a:fillRect/>
          </a:stretch>
        </p:blipFill>
        <p:spPr>
          <a:xfrm>
            <a:off x="4914180" y="3032225"/>
            <a:ext cx="4210638" cy="1771897"/>
          </a:xfrm>
          <a:prstGeom prst="rect">
            <a:avLst/>
          </a:prstGeom>
        </p:spPr>
      </p:pic>
      <p:pic>
        <p:nvPicPr>
          <p:cNvPr id="7" name="Picture 6">
            <a:extLst>
              <a:ext uri="{FF2B5EF4-FFF2-40B4-BE49-F238E27FC236}">
                <a16:creationId xmlns:a16="http://schemas.microsoft.com/office/drawing/2014/main" id="{74405C89-6660-E7E4-03FF-205CEA8D720A}"/>
              </a:ext>
            </a:extLst>
          </p:cNvPr>
          <p:cNvPicPr>
            <a:picLocks noChangeAspect="1"/>
          </p:cNvPicPr>
          <p:nvPr/>
        </p:nvPicPr>
        <p:blipFill>
          <a:blip r:embed="rId5"/>
          <a:stretch>
            <a:fillRect/>
          </a:stretch>
        </p:blipFill>
        <p:spPr>
          <a:xfrm>
            <a:off x="4923707" y="4804122"/>
            <a:ext cx="4201111" cy="166710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400"/>
              </a:spcAft>
              <a:buNone/>
              <a:defRPr lang="en-US" sz="900" b="0" u="none" strike="noStrike">
                <a:solidFill>
                  <a:schemeClr val="accent1"/>
                </a:solidFill>
                <a:effectLst/>
                <a:uFillTx/>
                <a:latin typeface="Trebuchet MS"/>
              </a:defRPr>
            </a:lvl1pPr>
          </a:lstStyle>
          <a:p>
            <a:pPr indent="0" algn="r" defTabSz="457200">
              <a:lnSpc>
                <a:spcPct val="100000"/>
              </a:lnSpc>
              <a:spcAft>
                <a:spcPts val="400"/>
              </a:spcAft>
              <a:buNone/>
            </a:pPr>
            <a:fld id="{C9083A5E-F85E-4078-B7B8-D3EC2E1F2328}" type="slidenum">
              <a:rPr lang="en-US" sz="900" b="0" u="none" strike="noStrike">
                <a:solidFill>
                  <a:schemeClr val="accent1"/>
                </a:solidFill>
                <a:effectLst/>
                <a:uFillTx/>
                <a:latin typeface="Trebuchet MS"/>
              </a:rPr>
              <a:t>17</a:t>
            </a:fld>
            <a:endParaRPr lang="en-US" sz="900" b="0" u="none" strike="noStrike">
              <a:solidFill>
                <a:srgbClr val="000000"/>
              </a:solidFill>
              <a:effectLst/>
              <a:uFillTx/>
              <a:latin typeface="Times New Roman"/>
            </a:endParaRPr>
          </a:p>
        </p:txBody>
      </p:sp>
      <p:pic>
        <p:nvPicPr>
          <p:cNvPr id="456" name="Picture 2"/>
          <p:cNvPicPr/>
          <p:nvPr/>
        </p:nvPicPr>
        <p:blipFill>
          <a:blip r:embed="rId2"/>
          <a:stretch/>
        </p:blipFill>
        <p:spPr>
          <a:xfrm>
            <a:off x="350640" y="259200"/>
            <a:ext cx="2733120" cy="1228680"/>
          </a:xfrm>
          <a:prstGeom prst="rect">
            <a:avLst/>
          </a:prstGeom>
          <a:noFill/>
          <a:ln w="0">
            <a:noFill/>
          </a:ln>
        </p:spPr>
      </p:pic>
      <p:sp>
        <p:nvSpPr>
          <p:cNvPr id="457" name="TextBox 3"/>
          <p:cNvSpPr/>
          <p:nvPr/>
        </p:nvSpPr>
        <p:spPr>
          <a:xfrm>
            <a:off x="2514600" y="593698"/>
            <a:ext cx="7177680" cy="385084"/>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US" sz="2200" b="1" u="none" strike="noStrike" dirty="0">
                <a:solidFill>
                  <a:srgbClr val="123854"/>
                </a:solidFill>
                <a:effectLst/>
                <a:uFillTx/>
                <a:latin typeface="Aptos Display"/>
              </a:rPr>
              <a:t>Case Study Five</a:t>
            </a:r>
            <a:endParaRPr lang="en-US" sz="2200" b="0" u="none" strike="noStrike" dirty="0">
              <a:solidFill>
                <a:srgbClr val="000000"/>
              </a:solidFill>
              <a:effectLst/>
              <a:uFillTx/>
              <a:latin typeface="Arial"/>
            </a:endParaRPr>
          </a:p>
        </p:txBody>
      </p:sp>
      <p:sp>
        <p:nvSpPr>
          <p:cNvPr id="458" name="TextBox 7"/>
          <p:cNvSpPr/>
          <p:nvPr/>
        </p:nvSpPr>
        <p:spPr>
          <a:xfrm>
            <a:off x="5443560" y="1790640"/>
            <a:ext cx="3849120" cy="37544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t">
            <a:spAutoFit/>
          </a:bodyPr>
          <a:lstStyle/>
          <a:p>
            <a:pPr defTabSz="457200">
              <a:lnSpc>
                <a:spcPct val="100000"/>
              </a:lnSpc>
              <a:spcAft>
                <a:spcPts val="400"/>
              </a:spcAft>
            </a:pPr>
            <a:r>
              <a:rPr lang="en-AU" sz="1400" b="0" u="none" strike="noStrike" dirty="0">
                <a:solidFill>
                  <a:srgbClr val="2D3741"/>
                </a:solidFill>
                <a:effectLst/>
                <a:uFillTx/>
                <a:latin typeface="Aptos"/>
                <a:ea typeface="Aptos"/>
              </a:rPr>
              <a:t>Workshop &amp; office trailers, built for the drilling industry. Featuring detachable stairs that can be stored away during transport. Designed to be used in A-B double combination.</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r>
              <a:rPr lang="en-AU" sz="1400" b="0" u="none" strike="noStrike" dirty="0">
                <a:solidFill>
                  <a:srgbClr val="2D3741"/>
                </a:solidFill>
                <a:effectLst/>
                <a:uFillTx/>
                <a:latin typeface="Aptos"/>
                <a:ea typeface="Aptos"/>
              </a:rPr>
              <a:t>The workshop trailer features a hydraulic walkway which the stairs are attached to, two large storage tool cages, workbenches specially designed to go over the toolboxes to conserve space, flammable goods storage shelf and a slide out generator for easy maintenance.</a:t>
            </a:r>
            <a:endParaRPr lang="en-US" sz="1400" b="0" u="none" strike="noStrike" dirty="0">
              <a:solidFill>
                <a:srgbClr val="000000"/>
              </a:solidFill>
              <a:effectLst/>
              <a:uFillTx/>
              <a:latin typeface="Arial"/>
            </a:endParaRPr>
          </a:p>
          <a:p>
            <a:pPr defTabSz="457200">
              <a:lnSpc>
                <a:spcPct val="100000"/>
              </a:lnSpc>
              <a:spcAft>
                <a:spcPts val="400"/>
              </a:spcAft>
            </a:pPr>
            <a:endParaRPr lang="en-US" sz="1400" b="0" u="none" strike="noStrike" dirty="0">
              <a:solidFill>
                <a:srgbClr val="000000"/>
              </a:solidFill>
              <a:effectLst/>
              <a:uFillTx/>
              <a:latin typeface="Arial"/>
            </a:endParaRPr>
          </a:p>
          <a:p>
            <a:pPr defTabSz="457200">
              <a:lnSpc>
                <a:spcPct val="100000"/>
              </a:lnSpc>
              <a:spcAft>
                <a:spcPts val="400"/>
              </a:spcAft>
            </a:pPr>
            <a:r>
              <a:rPr lang="en-AU" sz="1400" b="0" u="none" strike="noStrike" dirty="0">
                <a:solidFill>
                  <a:srgbClr val="2D3741"/>
                </a:solidFill>
                <a:effectLst/>
                <a:uFillTx/>
                <a:latin typeface="Aptos"/>
                <a:ea typeface="Aptos"/>
              </a:rPr>
              <a:t>The office trailer has a fully functional bathroom with a macerating toilet, a kitchen and lunch-room table which fits 6-9, with two closed offices and one desk in main area and is fully air conditioned.</a:t>
            </a:r>
            <a:endParaRPr lang="en-US" sz="1400" b="0" u="none" strike="noStrike" dirty="0">
              <a:solidFill>
                <a:srgbClr val="000000"/>
              </a:solidFill>
              <a:effectLst/>
              <a:uFillTx/>
              <a:latin typeface="Arial"/>
            </a:endParaRPr>
          </a:p>
        </p:txBody>
      </p:sp>
      <p:sp>
        <p:nvSpPr>
          <p:cNvPr id="461" name="Rectangle 8"/>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pic>
        <p:nvPicPr>
          <p:cNvPr id="3" name="Picture 2">
            <a:extLst>
              <a:ext uri="{FF2B5EF4-FFF2-40B4-BE49-F238E27FC236}">
                <a16:creationId xmlns:a16="http://schemas.microsoft.com/office/drawing/2014/main" id="{952DEE91-127D-9669-764D-6C6CDAF2C313}"/>
              </a:ext>
            </a:extLst>
          </p:cNvPr>
          <p:cNvPicPr>
            <a:picLocks noChangeAspect="1"/>
          </p:cNvPicPr>
          <p:nvPr/>
        </p:nvPicPr>
        <p:blipFill>
          <a:blip r:embed="rId3"/>
          <a:stretch>
            <a:fillRect/>
          </a:stretch>
        </p:blipFill>
        <p:spPr>
          <a:xfrm>
            <a:off x="676260" y="2046589"/>
            <a:ext cx="4143953" cy="2124371"/>
          </a:xfrm>
          <a:prstGeom prst="rect">
            <a:avLst/>
          </a:prstGeom>
        </p:spPr>
      </p:pic>
      <p:pic>
        <p:nvPicPr>
          <p:cNvPr id="5" name="Picture 4">
            <a:extLst>
              <a:ext uri="{FF2B5EF4-FFF2-40B4-BE49-F238E27FC236}">
                <a16:creationId xmlns:a16="http://schemas.microsoft.com/office/drawing/2014/main" id="{FA38EAE0-2DAB-1227-4F73-D1770CB8A69F}"/>
              </a:ext>
            </a:extLst>
          </p:cNvPr>
          <p:cNvPicPr>
            <a:picLocks noChangeAspect="1"/>
          </p:cNvPicPr>
          <p:nvPr/>
        </p:nvPicPr>
        <p:blipFill>
          <a:blip r:embed="rId4"/>
          <a:stretch>
            <a:fillRect/>
          </a:stretch>
        </p:blipFill>
        <p:spPr>
          <a:xfrm>
            <a:off x="785812" y="4415197"/>
            <a:ext cx="3924848" cy="199100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7" name="Straight Connector 89"/>
          <p:cNvCxnSpPr/>
          <p:nvPr/>
        </p:nvCxnSpPr>
        <p:spPr>
          <a:xfrm flipV="1">
            <a:off x="2167920" y="2103480"/>
            <a:ext cx="360" cy="1304640"/>
          </a:xfrm>
          <a:prstGeom prst="straightConnector1">
            <a:avLst/>
          </a:prstGeom>
          <a:ln cap="rnd">
            <a:solidFill>
              <a:srgbClr val="000000"/>
            </a:solidFill>
            <a:round/>
          </a:ln>
        </p:spPr>
      </p:cxnSp>
      <p:cxnSp>
        <p:nvCxnSpPr>
          <p:cNvPr id="462" name="Straight Connector 10"/>
          <p:cNvCxnSpPr/>
          <p:nvPr/>
        </p:nvCxnSpPr>
        <p:spPr>
          <a:xfrm flipV="1">
            <a:off x="3645540" y="5156784"/>
            <a:ext cx="360" cy="282240"/>
          </a:xfrm>
          <a:prstGeom prst="straightConnector1">
            <a:avLst/>
          </a:prstGeom>
          <a:ln cap="rnd">
            <a:solidFill>
              <a:srgbClr val="000000"/>
            </a:solidFill>
            <a:round/>
          </a:ln>
        </p:spPr>
      </p:cxnSp>
      <p:cxnSp>
        <p:nvCxnSpPr>
          <p:cNvPr id="463" name="Straight Connector 18"/>
          <p:cNvCxnSpPr/>
          <p:nvPr/>
        </p:nvCxnSpPr>
        <p:spPr>
          <a:xfrm>
            <a:off x="9825120" y="3903480"/>
            <a:ext cx="360" cy="1544040"/>
          </a:xfrm>
          <a:prstGeom prst="straightConnector1">
            <a:avLst/>
          </a:prstGeom>
          <a:ln cap="rnd">
            <a:solidFill>
              <a:srgbClr val="000000"/>
            </a:solidFill>
            <a:round/>
          </a:ln>
        </p:spPr>
      </p:cxnSp>
      <p:cxnSp>
        <p:nvCxnSpPr>
          <p:cNvPr id="464" name="Straight Connector 9"/>
          <p:cNvCxnSpPr>
            <a:cxnSpLocks/>
          </p:cNvCxnSpPr>
          <p:nvPr/>
        </p:nvCxnSpPr>
        <p:spPr>
          <a:xfrm flipV="1">
            <a:off x="4948560" y="3481812"/>
            <a:ext cx="0" cy="1090908"/>
          </a:xfrm>
          <a:prstGeom prst="straightConnector1">
            <a:avLst/>
          </a:prstGeom>
          <a:ln cap="rnd">
            <a:solidFill>
              <a:srgbClr val="000000"/>
            </a:solidFill>
            <a:round/>
          </a:ln>
        </p:spPr>
      </p:cxnSp>
      <p:cxnSp>
        <p:nvCxnSpPr>
          <p:cNvPr id="466" name="Straight Connector 54"/>
          <p:cNvCxnSpPr>
            <a:cxnSpLocks/>
          </p:cNvCxnSpPr>
          <p:nvPr/>
        </p:nvCxnSpPr>
        <p:spPr>
          <a:xfrm>
            <a:off x="4950036" y="2435760"/>
            <a:ext cx="0" cy="446508"/>
          </a:xfrm>
          <a:prstGeom prst="straightConnector1">
            <a:avLst/>
          </a:prstGeom>
          <a:ln cap="rnd">
            <a:solidFill>
              <a:srgbClr val="000000"/>
            </a:solidFill>
            <a:round/>
          </a:ln>
        </p:spPr>
      </p:cxnSp>
      <p:cxnSp>
        <p:nvCxnSpPr>
          <p:cNvPr id="467" name="Straight Connector 62"/>
          <p:cNvCxnSpPr/>
          <p:nvPr/>
        </p:nvCxnSpPr>
        <p:spPr>
          <a:xfrm flipV="1">
            <a:off x="7870680" y="4212360"/>
            <a:ext cx="360" cy="856800"/>
          </a:xfrm>
          <a:prstGeom prst="straightConnector1">
            <a:avLst/>
          </a:prstGeom>
          <a:ln cap="rnd">
            <a:solidFill>
              <a:srgbClr val="000000"/>
            </a:solidFill>
            <a:round/>
          </a:ln>
        </p:spPr>
      </p:cxnSp>
      <p:cxnSp>
        <p:nvCxnSpPr>
          <p:cNvPr id="468" name="Straight Connector 32"/>
          <p:cNvCxnSpPr>
            <a:cxnSpLocks/>
            <a:stCxn id="494" idx="0"/>
            <a:endCxn id="478" idx="2"/>
          </p:cNvCxnSpPr>
          <p:nvPr/>
        </p:nvCxnSpPr>
        <p:spPr>
          <a:xfrm flipH="1" flipV="1">
            <a:off x="2165400" y="4272840"/>
            <a:ext cx="2862" cy="770544"/>
          </a:xfrm>
          <a:prstGeom prst="straightConnector1">
            <a:avLst/>
          </a:prstGeom>
          <a:ln cap="rnd">
            <a:solidFill>
              <a:srgbClr val="000000"/>
            </a:solidFill>
            <a:round/>
          </a:ln>
        </p:spPr>
      </p:cxnSp>
      <p:cxnSp>
        <p:nvCxnSpPr>
          <p:cNvPr id="469" name="Straight Connector 31"/>
          <p:cNvCxnSpPr/>
          <p:nvPr/>
        </p:nvCxnSpPr>
        <p:spPr>
          <a:xfrm flipV="1">
            <a:off x="1248840" y="3938760"/>
            <a:ext cx="360" cy="746640"/>
          </a:xfrm>
          <a:prstGeom prst="straightConnector1">
            <a:avLst/>
          </a:prstGeom>
          <a:ln cap="rnd">
            <a:solidFill>
              <a:srgbClr val="000000"/>
            </a:solidFill>
            <a:round/>
          </a:ln>
        </p:spPr>
      </p:cxnSp>
      <p:cxnSp>
        <p:nvCxnSpPr>
          <p:cNvPr id="470" name="Straight Connector 29"/>
          <p:cNvCxnSpPr/>
          <p:nvPr/>
        </p:nvCxnSpPr>
        <p:spPr>
          <a:xfrm flipV="1">
            <a:off x="9146880" y="3928680"/>
            <a:ext cx="360" cy="747000"/>
          </a:xfrm>
          <a:prstGeom prst="straightConnector1">
            <a:avLst/>
          </a:prstGeom>
          <a:ln cap="rnd">
            <a:solidFill>
              <a:srgbClr val="000000"/>
            </a:solidFill>
            <a:round/>
          </a:ln>
        </p:spPr>
      </p:cxnSp>
      <p:cxnSp>
        <p:nvCxnSpPr>
          <p:cNvPr id="471" name="Straight Connector 35"/>
          <p:cNvCxnSpPr>
            <a:cxnSpLocks/>
            <a:stCxn id="476" idx="3"/>
          </p:cNvCxnSpPr>
          <p:nvPr/>
        </p:nvCxnSpPr>
        <p:spPr>
          <a:xfrm>
            <a:off x="4247280" y="3844620"/>
            <a:ext cx="701280" cy="0"/>
          </a:xfrm>
          <a:prstGeom prst="straightConnector1">
            <a:avLst/>
          </a:prstGeom>
          <a:ln cap="rnd">
            <a:solidFill>
              <a:srgbClr val="000000"/>
            </a:solidFill>
            <a:round/>
          </a:ln>
        </p:spPr>
      </p:cxnSp>
      <p:cxnSp>
        <p:nvCxnSpPr>
          <p:cNvPr id="472" name="Straight Connector 46"/>
          <p:cNvCxnSpPr/>
          <p:nvPr/>
        </p:nvCxnSpPr>
        <p:spPr>
          <a:xfrm>
            <a:off x="9457200" y="2110680"/>
            <a:ext cx="360" cy="1530360"/>
          </a:xfrm>
          <a:prstGeom prst="straightConnector1">
            <a:avLst/>
          </a:prstGeom>
          <a:ln cap="rnd">
            <a:solidFill>
              <a:srgbClr val="000000"/>
            </a:solidFill>
            <a:round/>
          </a:ln>
        </p:spPr>
      </p:cxnSp>
      <p:sp>
        <p:nvSpPr>
          <p:cNvPr id="473"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201"/>
              </a:spcAft>
              <a:buNone/>
              <a:defRPr lang="en-US" sz="900" b="0" u="none" strike="noStrike">
                <a:solidFill>
                  <a:schemeClr val="accent1"/>
                </a:solidFill>
                <a:effectLst/>
                <a:uFillTx/>
                <a:latin typeface="Trebuchet MS"/>
              </a:defRPr>
            </a:lvl1pPr>
          </a:lstStyle>
          <a:p>
            <a:pPr indent="0" algn="r" defTabSz="457200">
              <a:lnSpc>
                <a:spcPct val="100000"/>
              </a:lnSpc>
              <a:spcAft>
                <a:spcPts val="201"/>
              </a:spcAft>
              <a:buNone/>
            </a:pPr>
            <a:fld id="{1734FFE4-E031-42D4-BF5B-E06304C7C1AF}" type="slidenum">
              <a:rPr lang="en-US" sz="900" b="0" u="none" strike="noStrike">
                <a:solidFill>
                  <a:schemeClr val="accent1"/>
                </a:solidFill>
                <a:effectLst/>
                <a:uFillTx/>
                <a:latin typeface="Trebuchet MS"/>
              </a:rPr>
              <a:t>18</a:t>
            </a:fld>
            <a:endParaRPr lang="en-US" sz="900" b="0" u="none" strike="noStrike">
              <a:solidFill>
                <a:srgbClr val="000000"/>
              </a:solidFill>
              <a:effectLst/>
              <a:uFillTx/>
              <a:latin typeface="Times New Roman"/>
            </a:endParaRPr>
          </a:p>
        </p:txBody>
      </p:sp>
      <p:sp>
        <p:nvSpPr>
          <p:cNvPr id="474" name="TextBox 2"/>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Organization Chart </a:t>
            </a:r>
            <a:endParaRPr lang="en-US" sz="2200" b="0" u="none" strike="noStrike">
              <a:solidFill>
                <a:srgbClr val="000000"/>
              </a:solidFill>
              <a:effectLst/>
              <a:uFillTx/>
              <a:latin typeface="Arial"/>
            </a:endParaRPr>
          </a:p>
        </p:txBody>
      </p:sp>
      <p:sp>
        <p:nvSpPr>
          <p:cNvPr id="475" name="Rectangle 4"/>
          <p:cNvSpPr/>
          <p:nvPr/>
        </p:nvSpPr>
        <p:spPr>
          <a:xfrm>
            <a:off x="3767760" y="1771200"/>
            <a:ext cx="1718280" cy="664560"/>
          </a:xfrm>
          <a:prstGeom prst="rect">
            <a:avLst/>
          </a:prstGeom>
          <a:solidFill>
            <a:srgbClr val="96D141"/>
          </a:solidFill>
          <a:ln cap="rnd">
            <a:solidFill>
              <a:srgbClr val="6E9A30"/>
            </a:solidFill>
            <a:round/>
          </a:ln>
        </p:spPr>
        <p:style>
          <a:lnRef idx="2">
            <a:schemeClr val="accent6">
              <a:shade val="50000"/>
            </a:schemeClr>
          </a:lnRef>
          <a:fillRef idx="1">
            <a:schemeClr val="accent6"/>
          </a:fillRef>
          <a:effectRef idx="0">
            <a:schemeClr val="accent6"/>
          </a:effectRef>
          <a:fontRef idx="minor"/>
        </p:style>
        <p:txBody>
          <a:bodyPr lIns="36720" tIns="23040" rIns="36720" bIns="23040" anchor="ctr">
            <a:noAutofit/>
          </a:bodyPr>
          <a:lstStyle/>
          <a:p>
            <a:pPr algn="ctr" defTabSz="457200">
              <a:lnSpc>
                <a:spcPct val="100000"/>
              </a:lnSpc>
              <a:spcAft>
                <a:spcPts val="201"/>
              </a:spcAft>
            </a:pPr>
            <a:r>
              <a:rPr lang="en-AU" sz="1400" b="0" u="none" strike="noStrike">
                <a:solidFill>
                  <a:srgbClr val="2D3741"/>
                </a:solidFill>
                <a:effectLst/>
                <a:uFillTx/>
                <a:latin typeface="Aptos"/>
              </a:rPr>
              <a:t>General Manager</a:t>
            </a:r>
            <a:endParaRPr lang="en-US" sz="1400" b="0" u="none" strike="noStrike">
              <a:solidFill>
                <a:srgbClr val="000000"/>
              </a:solidFill>
              <a:effectLst/>
              <a:uFillTx/>
              <a:latin typeface="Arial"/>
            </a:endParaRPr>
          </a:p>
          <a:p>
            <a:pPr algn="ctr" defTabSz="457200">
              <a:lnSpc>
                <a:spcPct val="100000"/>
              </a:lnSpc>
              <a:spcAft>
                <a:spcPts val="201"/>
              </a:spcAft>
            </a:pPr>
            <a:r>
              <a:rPr lang="en-AU" sz="1800" b="0" u="none" strike="noStrike">
                <a:solidFill>
                  <a:srgbClr val="2D3741"/>
                </a:solidFill>
                <a:effectLst/>
                <a:uFillTx/>
                <a:latin typeface="Aptos"/>
              </a:rPr>
              <a:t>Luke Edwards</a:t>
            </a:r>
            <a:endParaRPr lang="en-US" sz="1800" b="0" u="none" strike="noStrike">
              <a:solidFill>
                <a:srgbClr val="000000"/>
              </a:solidFill>
              <a:effectLst/>
              <a:uFillTx/>
              <a:latin typeface="Arial"/>
            </a:endParaRPr>
          </a:p>
        </p:txBody>
      </p:sp>
      <p:sp>
        <p:nvSpPr>
          <p:cNvPr id="476" name="Rectangle 13"/>
          <p:cNvSpPr/>
          <p:nvPr/>
        </p:nvSpPr>
        <p:spPr>
          <a:xfrm>
            <a:off x="3043800" y="3387600"/>
            <a:ext cx="1203480" cy="914040"/>
          </a:xfrm>
          <a:prstGeom prst="rect">
            <a:avLst/>
          </a:prstGeom>
          <a:solidFill>
            <a:srgbClr val="5FCBEF"/>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dirty="0">
                <a:solidFill>
                  <a:srgbClr val="2D3741"/>
                </a:solidFill>
                <a:effectLst/>
                <a:uFillTx/>
                <a:latin typeface="Aptos"/>
              </a:rPr>
              <a:t>Workshop Manager </a:t>
            </a:r>
            <a:endParaRPr lang="en-US" sz="1200" b="0" u="none" strike="noStrike" dirty="0">
              <a:solidFill>
                <a:srgbClr val="000000"/>
              </a:solidFill>
              <a:effectLst/>
              <a:uFillTx/>
              <a:latin typeface="Arial"/>
            </a:endParaRPr>
          </a:p>
          <a:p>
            <a:pPr algn="ctr" defTabSz="457200">
              <a:lnSpc>
                <a:spcPct val="100000"/>
              </a:lnSpc>
              <a:spcAft>
                <a:spcPts val="201"/>
              </a:spcAft>
            </a:pPr>
            <a:r>
              <a:rPr lang="en-AU" sz="1000" b="0" i="1" u="none" strike="noStrike" dirty="0">
                <a:solidFill>
                  <a:srgbClr val="2D3741"/>
                </a:solidFill>
                <a:effectLst/>
                <a:uFillTx/>
                <a:latin typeface="Aptos"/>
              </a:rPr>
              <a:t>Keith Harrison</a:t>
            </a:r>
            <a:endParaRPr lang="en-US" sz="1000" b="0" u="none" strike="noStrike" dirty="0">
              <a:solidFill>
                <a:srgbClr val="000000"/>
              </a:solidFill>
              <a:effectLst/>
              <a:uFillTx/>
              <a:latin typeface="Arial"/>
            </a:endParaRPr>
          </a:p>
        </p:txBody>
      </p:sp>
      <p:sp>
        <p:nvSpPr>
          <p:cNvPr id="477" name="Rectangle 14"/>
          <p:cNvSpPr/>
          <p:nvPr/>
        </p:nvSpPr>
        <p:spPr>
          <a:xfrm>
            <a:off x="4368841" y="2702628"/>
            <a:ext cx="1089720" cy="914040"/>
          </a:xfrm>
          <a:prstGeom prst="rect">
            <a:avLst/>
          </a:prstGeom>
          <a:solidFill>
            <a:srgbClr val="5FCBEF"/>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endParaRPr lang="en-US" sz="1200" b="0" u="none" strike="noStrike" dirty="0">
              <a:solidFill>
                <a:srgbClr val="000000"/>
              </a:solidFill>
              <a:effectLst/>
              <a:uFillTx/>
              <a:latin typeface="Arial"/>
            </a:endParaRPr>
          </a:p>
          <a:p>
            <a:pPr algn="ctr" defTabSz="457200">
              <a:lnSpc>
                <a:spcPct val="100000"/>
              </a:lnSpc>
              <a:spcAft>
                <a:spcPts val="201"/>
              </a:spcAft>
            </a:pPr>
            <a:endParaRPr lang="en-US" sz="1200" b="0" u="none" strike="noStrike" dirty="0">
              <a:solidFill>
                <a:srgbClr val="000000"/>
              </a:solidFill>
              <a:effectLst/>
              <a:uFillTx/>
              <a:latin typeface="Arial"/>
            </a:endParaRPr>
          </a:p>
          <a:p>
            <a:pPr algn="ctr" defTabSz="457200">
              <a:lnSpc>
                <a:spcPct val="100000"/>
              </a:lnSpc>
              <a:spcAft>
                <a:spcPts val="201"/>
              </a:spcAft>
            </a:pPr>
            <a:r>
              <a:rPr lang="en-AU" sz="1200" b="0" u="none" strike="noStrike" dirty="0">
                <a:solidFill>
                  <a:srgbClr val="2D3741"/>
                </a:solidFill>
                <a:effectLst/>
                <a:uFillTx/>
                <a:latin typeface="Aptos"/>
              </a:rPr>
              <a:t>Production Manager</a:t>
            </a:r>
            <a:br>
              <a:rPr sz="1200" dirty="0"/>
            </a:br>
            <a:r>
              <a:rPr lang="en-US" sz="1000" b="0" i="1" u="none" strike="noStrike" dirty="0">
                <a:solidFill>
                  <a:srgbClr val="2D3741"/>
                </a:solidFill>
                <a:effectLst/>
                <a:uFillTx/>
                <a:latin typeface="Aptos"/>
              </a:rPr>
              <a:t>Jamie O’Meara</a:t>
            </a:r>
          </a:p>
          <a:p>
            <a:pPr algn="ctr" defTabSz="457200">
              <a:lnSpc>
                <a:spcPct val="100000"/>
              </a:lnSpc>
              <a:spcAft>
                <a:spcPts val="201"/>
              </a:spcAft>
            </a:pPr>
            <a:endParaRPr lang="en-US" sz="1100" b="0" u="none" strike="noStrike" dirty="0">
              <a:solidFill>
                <a:srgbClr val="000000"/>
              </a:solidFill>
              <a:effectLst/>
              <a:uFillTx/>
              <a:latin typeface="Arial"/>
            </a:endParaRPr>
          </a:p>
          <a:p>
            <a:pPr algn="ctr" defTabSz="457200">
              <a:lnSpc>
                <a:spcPct val="100000"/>
              </a:lnSpc>
              <a:spcAft>
                <a:spcPts val="201"/>
              </a:spcAft>
            </a:pPr>
            <a:endParaRPr lang="en-US" sz="1400" b="0" u="none" strike="noStrike" dirty="0">
              <a:solidFill>
                <a:srgbClr val="000000"/>
              </a:solidFill>
              <a:effectLst/>
              <a:uFillTx/>
              <a:latin typeface="Arial"/>
            </a:endParaRPr>
          </a:p>
        </p:txBody>
      </p:sp>
      <p:sp>
        <p:nvSpPr>
          <p:cNvPr id="478" name="Rectangle 19"/>
          <p:cNvSpPr/>
          <p:nvPr/>
        </p:nvSpPr>
        <p:spPr>
          <a:xfrm>
            <a:off x="1627740" y="3379320"/>
            <a:ext cx="1075320" cy="893520"/>
          </a:xfrm>
          <a:prstGeom prst="rect">
            <a:avLst/>
          </a:prstGeom>
          <a:gradFill rotWithShape="0">
            <a:gsLst>
              <a:gs pos="0">
                <a:srgbClr val="C4EBDB"/>
              </a:gs>
              <a:gs pos="88000">
                <a:srgbClr val="6CD5AE"/>
              </a:gs>
            </a:gsLst>
            <a:lin ang="5400000"/>
          </a:gradFill>
          <a:ln cap="rnd">
            <a:solidFill>
              <a:srgbClr val="42D0A2"/>
            </a:solidFill>
            <a:round/>
          </a:ln>
        </p:spPr>
        <p:style>
          <a:lnRef idx="1">
            <a:schemeClr val="accent3"/>
          </a:lnRef>
          <a:fillRef idx="2">
            <a:schemeClr val="accent3"/>
          </a:fillRef>
          <a:effectRef idx="1">
            <a:schemeClr val="accent3"/>
          </a:effectRef>
          <a:fontRef idx="minor"/>
        </p:style>
        <p:txBody>
          <a:bodyPr lIns="36720" tIns="23040" rIns="36720" bIns="23040" anchor="ctr">
            <a:noAutofit/>
          </a:bodyPr>
          <a:lstStyle/>
          <a:p>
            <a:pPr algn="ctr" defTabSz="457200">
              <a:lnSpc>
                <a:spcPct val="100000"/>
              </a:lnSpc>
              <a:spcAft>
                <a:spcPts val="201"/>
              </a:spcAft>
            </a:pPr>
            <a:r>
              <a:rPr lang="en-AU" sz="1200" b="0" u="none" strike="noStrike" dirty="0">
                <a:solidFill>
                  <a:srgbClr val="2D3741"/>
                </a:solidFill>
                <a:effectLst/>
                <a:uFillTx/>
                <a:latin typeface="Aptos"/>
              </a:rPr>
              <a:t>Client Manager </a:t>
            </a:r>
            <a:endParaRPr lang="en-US" sz="1200" b="0" u="none" strike="noStrike" dirty="0">
              <a:solidFill>
                <a:srgbClr val="000000"/>
              </a:solidFill>
              <a:effectLst/>
              <a:uFillTx/>
              <a:latin typeface="Arial"/>
            </a:endParaRPr>
          </a:p>
          <a:p>
            <a:pPr algn="ctr" defTabSz="457200">
              <a:lnSpc>
                <a:spcPct val="100000"/>
              </a:lnSpc>
              <a:spcAft>
                <a:spcPts val="201"/>
              </a:spcAft>
            </a:pPr>
            <a:r>
              <a:rPr lang="en-AU" sz="1000" b="0" i="1" u="none" strike="noStrike" dirty="0">
                <a:solidFill>
                  <a:srgbClr val="2D3741"/>
                </a:solidFill>
                <a:effectLst/>
                <a:uFillTx/>
                <a:latin typeface="Aptos"/>
              </a:rPr>
              <a:t>Michael Ross</a:t>
            </a:r>
          </a:p>
          <a:p>
            <a:pPr algn="ctr" defTabSz="457200">
              <a:lnSpc>
                <a:spcPct val="100000"/>
              </a:lnSpc>
              <a:spcAft>
                <a:spcPts val="201"/>
              </a:spcAft>
            </a:pPr>
            <a:r>
              <a:rPr lang="en-AU" sz="1000" i="1" dirty="0">
                <a:solidFill>
                  <a:srgbClr val="2D3741"/>
                </a:solidFill>
                <a:latin typeface="Aptos"/>
              </a:rPr>
              <a:t>Paul Young</a:t>
            </a:r>
            <a:endParaRPr lang="en-US" sz="1000" b="0" u="none" strike="noStrike" dirty="0">
              <a:solidFill>
                <a:srgbClr val="000000"/>
              </a:solidFill>
              <a:effectLst/>
              <a:uFillTx/>
              <a:latin typeface="Arial"/>
            </a:endParaRPr>
          </a:p>
        </p:txBody>
      </p:sp>
      <p:sp>
        <p:nvSpPr>
          <p:cNvPr id="479" name="Rectangle 37"/>
          <p:cNvSpPr/>
          <p:nvPr/>
        </p:nvSpPr>
        <p:spPr>
          <a:xfrm>
            <a:off x="3036222" y="5376240"/>
            <a:ext cx="1204560" cy="487080"/>
          </a:xfrm>
          <a:prstGeom prst="rect">
            <a:avLst/>
          </a:prstGeom>
          <a:solidFill>
            <a:srgbClr val="5FCBEF"/>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US" sz="1200" b="0" u="none" strike="noStrike" dirty="0">
                <a:solidFill>
                  <a:srgbClr val="2D3741"/>
                </a:solidFill>
                <a:effectLst/>
                <a:uFillTx/>
                <a:latin typeface="Aptos"/>
              </a:rPr>
              <a:t>Tradesperson</a:t>
            </a:r>
            <a:endParaRPr lang="en-US" sz="1200" b="0" u="none" strike="noStrike" dirty="0">
              <a:solidFill>
                <a:srgbClr val="000000"/>
              </a:solidFill>
              <a:effectLst/>
              <a:uFillTx/>
              <a:latin typeface="Arial"/>
            </a:endParaRPr>
          </a:p>
        </p:txBody>
      </p:sp>
      <p:sp>
        <p:nvSpPr>
          <p:cNvPr id="480" name="Rectangle 42"/>
          <p:cNvSpPr/>
          <p:nvPr/>
        </p:nvSpPr>
        <p:spPr>
          <a:xfrm>
            <a:off x="8801280" y="3397680"/>
            <a:ext cx="1352880" cy="914040"/>
          </a:xfrm>
          <a:prstGeom prst="rect">
            <a:avLst/>
          </a:prstGeom>
          <a:solidFill>
            <a:schemeClr val="tx2">
              <a:lumMod val="40000"/>
              <a:lumOff val="6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dirty="0">
                <a:solidFill>
                  <a:srgbClr val="2D3741"/>
                </a:solidFill>
                <a:effectLst/>
                <a:uFillTx/>
                <a:latin typeface="Aptos"/>
              </a:rPr>
              <a:t>Project Manager </a:t>
            </a:r>
            <a:endParaRPr lang="en-US" sz="1200" b="0" u="none" strike="noStrike" dirty="0">
              <a:solidFill>
                <a:srgbClr val="000000"/>
              </a:solidFill>
              <a:effectLst/>
              <a:uFillTx/>
              <a:latin typeface="Arial"/>
            </a:endParaRPr>
          </a:p>
          <a:p>
            <a:pPr algn="ctr" defTabSz="457200">
              <a:lnSpc>
                <a:spcPct val="100000"/>
              </a:lnSpc>
              <a:spcAft>
                <a:spcPts val="201"/>
              </a:spcAft>
            </a:pPr>
            <a:r>
              <a:rPr lang="en-AU" sz="1000" b="0" i="1" u="none" strike="noStrike" dirty="0">
                <a:solidFill>
                  <a:srgbClr val="2D3741"/>
                </a:solidFill>
                <a:effectLst/>
                <a:uFillTx/>
                <a:latin typeface="Aptos"/>
              </a:rPr>
              <a:t>Rusty Whittaker</a:t>
            </a:r>
            <a:endParaRPr lang="en-US" sz="1000" b="0" u="none" strike="noStrike" dirty="0">
              <a:solidFill>
                <a:srgbClr val="000000"/>
              </a:solidFill>
              <a:effectLst/>
              <a:uFillTx/>
              <a:latin typeface="Arial"/>
            </a:endParaRPr>
          </a:p>
        </p:txBody>
      </p:sp>
      <p:cxnSp>
        <p:nvCxnSpPr>
          <p:cNvPr id="481" name="Straight Connector 52"/>
          <p:cNvCxnSpPr>
            <a:endCxn id="475" idx="3"/>
          </p:cNvCxnSpPr>
          <p:nvPr/>
        </p:nvCxnSpPr>
        <p:spPr>
          <a:xfrm flipH="1" flipV="1">
            <a:off x="5486040" y="2103480"/>
            <a:ext cx="3971520" cy="7560"/>
          </a:xfrm>
          <a:prstGeom prst="straightConnector1">
            <a:avLst/>
          </a:prstGeom>
          <a:ln cap="rnd">
            <a:solidFill>
              <a:srgbClr val="000000"/>
            </a:solidFill>
            <a:round/>
          </a:ln>
        </p:spPr>
      </p:cxnSp>
      <p:sp>
        <p:nvSpPr>
          <p:cNvPr id="482" name="Rectangle 64"/>
          <p:cNvSpPr/>
          <p:nvPr/>
        </p:nvSpPr>
        <p:spPr>
          <a:xfrm>
            <a:off x="9003600" y="5069160"/>
            <a:ext cx="1209600" cy="487080"/>
          </a:xfrm>
          <a:prstGeom prst="rect">
            <a:avLst/>
          </a:prstGeom>
          <a:solidFill>
            <a:schemeClr val="tx2">
              <a:lumMod val="40000"/>
              <a:lumOff val="6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a:solidFill>
                  <a:srgbClr val="2D3741"/>
                </a:solidFill>
                <a:effectLst/>
                <a:uFillTx/>
                <a:latin typeface="Aptos"/>
              </a:rPr>
              <a:t>Tradespersons</a:t>
            </a:r>
            <a:endParaRPr lang="en-US" sz="1200" b="0" u="none" strike="noStrike">
              <a:solidFill>
                <a:srgbClr val="000000"/>
              </a:solidFill>
              <a:effectLst/>
              <a:uFillTx/>
              <a:latin typeface="Arial"/>
            </a:endParaRPr>
          </a:p>
        </p:txBody>
      </p:sp>
      <p:sp>
        <p:nvSpPr>
          <p:cNvPr id="483" name="Rectangle 67"/>
          <p:cNvSpPr/>
          <p:nvPr/>
        </p:nvSpPr>
        <p:spPr>
          <a:xfrm>
            <a:off x="8817120" y="2347560"/>
            <a:ext cx="1279800" cy="729360"/>
          </a:xfrm>
          <a:prstGeom prst="rect">
            <a:avLst/>
          </a:prstGeom>
          <a:solidFill>
            <a:schemeClr val="tx2">
              <a:lumMod val="40000"/>
              <a:lumOff val="6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i="1" u="none" strike="noStrike" dirty="0">
                <a:solidFill>
                  <a:srgbClr val="2D3741"/>
                </a:solidFill>
                <a:effectLst/>
                <a:uFillTx/>
                <a:latin typeface="Aptos"/>
              </a:rPr>
              <a:t>Innovation/ Major Projects</a:t>
            </a:r>
            <a:endParaRPr lang="en-US" sz="1200" b="0" u="none" strike="noStrike" dirty="0">
              <a:solidFill>
                <a:srgbClr val="000000"/>
              </a:solidFill>
              <a:effectLst/>
              <a:uFillTx/>
              <a:latin typeface="Arial"/>
            </a:endParaRPr>
          </a:p>
        </p:txBody>
      </p:sp>
      <p:sp>
        <p:nvSpPr>
          <p:cNvPr id="484" name="Rectangle 82"/>
          <p:cNvSpPr/>
          <p:nvPr/>
        </p:nvSpPr>
        <p:spPr>
          <a:xfrm>
            <a:off x="229500" y="3387960"/>
            <a:ext cx="1129680" cy="914040"/>
          </a:xfrm>
          <a:prstGeom prst="rect">
            <a:avLst/>
          </a:prstGeom>
          <a:solidFill>
            <a:schemeClr val="tx2">
              <a:lumMod val="20000"/>
              <a:lumOff val="8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dirty="0">
                <a:solidFill>
                  <a:srgbClr val="2D3741"/>
                </a:solidFill>
                <a:effectLst/>
                <a:uFillTx/>
                <a:latin typeface="Aptos"/>
              </a:rPr>
              <a:t> Finance Manager </a:t>
            </a:r>
            <a:endParaRPr lang="en-US" sz="1200" b="0" u="none" strike="noStrike" dirty="0">
              <a:solidFill>
                <a:srgbClr val="000000"/>
              </a:solidFill>
              <a:effectLst/>
              <a:uFillTx/>
              <a:latin typeface="Arial"/>
            </a:endParaRPr>
          </a:p>
          <a:p>
            <a:pPr algn="ctr" defTabSz="457200">
              <a:lnSpc>
                <a:spcPct val="100000"/>
              </a:lnSpc>
              <a:spcAft>
                <a:spcPts val="201"/>
              </a:spcAft>
            </a:pPr>
            <a:r>
              <a:rPr lang="en-US" sz="1000" b="0" i="1" u="none" strike="noStrike" dirty="0">
                <a:solidFill>
                  <a:srgbClr val="2D3741"/>
                </a:solidFill>
                <a:effectLst/>
                <a:uFillTx/>
                <a:latin typeface="Aptos"/>
              </a:rPr>
              <a:t>Natasha Scott</a:t>
            </a:r>
            <a:endParaRPr lang="en-US" sz="1000" b="0" u="none" strike="noStrike" dirty="0">
              <a:solidFill>
                <a:srgbClr val="000000"/>
              </a:solidFill>
              <a:effectLst/>
              <a:uFillTx/>
              <a:latin typeface="Arial"/>
            </a:endParaRPr>
          </a:p>
        </p:txBody>
      </p:sp>
      <p:sp>
        <p:nvSpPr>
          <p:cNvPr id="485" name="Rectangle 85"/>
          <p:cNvSpPr/>
          <p:nvPr/>
        </p:nvSpPr>
        <p:spPr>
          <a:xfrm>
            <a:off x="229500" y="5054364"/>
            <a:ext cx="1133280" cy="487080"/>
          </a:xfrm>
          <a:prstGeom prst="rect">
            <a:avLst/>
          </a:prstGeom>
          <a:solidFill>
            <a:schemeClr val="bg1">
              <a:lumMod val="85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a:solidFill>
                  <a:srgbClr val="2D3741"/>
                </a:solidFill>
                <a:effectLst/>
                <a:uFillTx/>
                <a:latin typeface="Aptos"/>
              </a:rPr>
              <a:t>Admin</a:t>
            </a:r>
            <a:endParaRPr lang="en-US" sz="1200" b="0" u="none" strike="noStrike">
              <a:solidFill>
                <a:srgbClr val="000000"/>
              </a:solidFill>
              <a:effectLst/>
              <a:uFillTx/>
              <a:latin typeface="Arial"/>
            </a:endParaRPr>
          </a:p>
          <a:p>
            <a:pPr algn="ctr" defTabSz="457200">
              <a:lnSpc>
                <a:spcPct val="100000"/>
              </a:lnSpc>
              <a:spcAft>
                <a:spcPts val="201"/>
              </a:spcAft>
            </a:pPr>
            <a:r>
              <a:rPr lang="en-AU" sz="1200" b="0" u="none" strike="noStrike">
                <a:solidFill>
                  <a:srgbClr val="2D3741"/>
                </a:solidFill>
                <a:effectLst/>
                <a:uFillTx/>
                <a:latin typeface="Aptos"/>
              </a:rPr>
              <a:t>Staff </a:t>
            </a:r>
            <a:endParaRPr lang="en-US" sz="1200" b="0" u="none" strike="noStrike">
              <a:solidFill>
                <a:srgbClr val="000000"/>
              </a:solidFill>
              <a:effectLst/>
              <a:uFillTx/>
              <a:latin typeface="Arial"/>
            </a:endParaRPr>
          </a:p>
        </p:txBody>
      </p:sp>
      <p:cxnSp>
        <p:nvCxnSpPr>
          <p:cNvPr id="486" name="Straight Connector 87"/>
          <p:cNvCxnSpPr/>
          <p:nvPr/>
        </p:nvCxnSpPr>
        <p:spPr>
          <a:xfrm flipV="1">
            <a:off x="923400" y="2096640"/>
            <a:ext cx="360" cy="1304640"/>
          </a:xfrm>
          <a:prstGeom prst="straightConnector1">
            <a:avLst/>
          </a:prstGeom>
          <a:ln cap="rnd">
            <a:solidFill>
              <a:srgbClr val="000000"/>
            </a:solidFill>
            <a:round/>
          </a:ln>
        </p:spPr>
      </p:cxnSp>
      <p:cxnSp>
        <p:nvCxnSpPr>
          <p:cNvPr id="488" name="Straight Connector 91"/>
          <p:cNvCxnSpPr>
            <a:endCxn id="475" idx="1"/>
          </p:cNvCxnSpPr>
          <p:nvPr/>
        </p:nvCxnSpPr>
        <p:spPr>
          <a:xfrm>
            <a:off x="923400" y="2103480"/>
            <a:ext cx="2844720" cy="360"/>
          </a:xfrm>
          <a:prstGeom prst="straightConnector1">
            <a:avLst/>
          </a:prstGeom>
          <a:ln cap="rnd">
            <a:solidFill>
              <a:srgbClr val="000000"/>
            </a:solidFill>
            <a:round/>
          </a:ln>
        </p:spPr>
      </p:cxnSp>
      <p:cxnSp>
        <p:nvCxnSpPr>
          <p:cNvPr id="489" name="Straight Connector 93"/>
          <p:cNvCxnSpPr/>
          <p:nvPr/>
        </p:nvCxnSpPr>
        <p:spPr>
          <a:xfrm>
            <a:off x="588600" y="4315320"/>
            <a:ext cx="360" cy="739800"/>
          </a:xfrm>
          <a:prstGeom prst="straightConnector1">
            <a:avLst/>
          </a:prstGeom>
          <a:ln cap="rnd">
            <a:solidFill>
              <a:srgbClr val="000000"/>
            </a:solidFill>
            <a:round/>
          </a:ln>
        </p:spPr>
      </p:cxnSp>
      <p:cxnSp>
        <p:nvCxnSpPr>
          <p:cNvPr id="490" name="Straight Connector 97"/>
          <p:cNvCxnSpPr>
            <a:cxnSpLocks/>
            <a:endCxn id="476" idx="2"/>
          </p:cNvCxnSpPr>
          <p:nvPr/>
        </p:nvCxnSpPr>
        <p:spPr>
          <a:xfrm flipH="1" flipV="1">
            <a:off x="3645540" y="4301640"/>
            <a:ext cx="540" cy="282960"/>
          </a:xfrm>
          <a:prstGeom prst="straightConnector1">
            <a:avLst/>
          </a:prstGeom>
          <a:ln cap="rnd">
            <a:solidFill>
              <a:srgbClr val="000000"/>
            </a:solidFill>
            <a:round/>
          </a:ln>
        </p:spPr>
      </p:cxnSp>
      <p:pic>
        <p:nvPicPr>
          <p:cNvPr id="491" name="Picture 59"/>
          <p:cNvPicPr/>
          <p:nvPr/>
        </p:nvPicPr>
        <p:blipFill>
          <a:blip r:embed="rId2"/>
          <a:stretch/>
        </p:blipFill>
        <p:spPr>
          <a:xfrm>
            <a:off x="350640" y="259200"/>
            <a:ext cx="2733120" cy="1228680"/>
          </a:xfrm>
          <a:prstGeom prst="rect">
            <a:avLst/>
          </a:prstGeom>
          <a:noFill/>
          <a:ln w="0">
            <a:noFill/>
          </a:ln>
        </p:spPr>
      </p:pic>
      <p:sp>
        <p:nvSpPr>
          <p:cNvPr id="492" name="Rectangle 26"/>
          <p:cNvSpPr/>
          <p:nvPr/>
        </p:nvSpPr>
        <p:spPr>
          <a:xfrm>
            <a:off x="8326800" y="4438800"/>
            <a:ext cx="1209600" cy="487080"/>
          </a:xfrm>
          <a:prstGeom prst="rect">
            <a:avLst/>
          </a:prstGeom>
          <a:solidFill>
            <a:schemeClr val="tx2">
              <a:lumMod val="40000"/>
              <a:lumOff val="6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a:solidFill>
                  <a:srgbClr val="2D3741"/>
                </a:solidFill>
                <a:effectLst/>
                <a:uFillTx/>
                <a:latin typeface="Aptos"/>
              </a:rPr>
              <a:t>Coordinator</a:t>
            </a:r>
            <a:endParaRPr lang="en-US" sz="1200" b="0" u="none" strike="noStrike">
              <a:solidFill>
                <a:srgbClr val="000000"/>
              </a:solidFill>
              <a:effectLst/>
              <a:uFillTx/>
              <a:latin typeface="Arial"/>
            </a:endParaRPr>
          </a:p>
        </p:txBody>
      </p:sp>
      <p:sp>
        <p:nvSpPr>
          <p:cNvPr id="493" name="Rectangle 30"/>
          <p:cNvSpPr/>
          <p:nvPr/>
        </p:nvSpPr>
        <p:spPr>
          <a:xfrm>
            <a:off x="687240" y="4447584"/>
            <a:ext cx="1133280" cy="487080"/>
          </a:xfrm>
          <a:prstGeom prst="rect">
            <a:avLst/>
          </a:prstGeom>
          <a:solidFill>
            <a:schemeClr val="bg1">
              <a:lumMod val="85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AU" sz="1200" b="0" u="none" strike="noStrike">
                <a:solidFill>
                  <a:srgbClr val="2D3741"/>
                </a:solidFill>
                <a:effectLst/>
                <a:uFillTx/>
                <a:latin typeface="Aptos"/>
              </a:rPr>
              <a:t>Accounts</a:t>
            </a:r>
            <a:endParaRPr lang="en-US" sz="1200" b="0" u="none" strike="noStrike">
              <a:solidFill>
                <a:srgbClr val="000000"/>
              </a:solidFill>
              <a:effectLst/>
              <a:uFillTx/>
              <a:latin typeface="Arial"/>
            </a:endParaRPr>
          </a:p>
        </p:txBody>
      </p:sp>
      <p:sp>
        <p:nvSpPr>
          <p:cNvPr id="494" name="Rectangle 33"/>
          <p:cNvSpPr/>
          <p:nvPr/>
        </p:nvSpPr>
        <p:spPr>
          <a:xfrm>
            <a:off x="1589022" y="5043384"/>
            <a:ext cx="1158480" cy="480240"/>
          </a:xfrm>
          <a:prstGeom prst="rect">
            <a:avLst/>
          </a:prstGeom>
          <a:gradFill rotWithShape="0">
            <a:gsLst>
              <a:gs pos="0">
                <a:srgbClr val="C4EBDB"/>
              </a:gs>
              <a:gs pos="88000">
                <a:srgbClr val="6CD5AE"/>
              </a:gs>
            </a:gsLst>
            <a:lin ang="5400000"/>
          </a:gradFill>
          <a:ln cap="rnd">
            <a:solidFill>
              <a:srgbClr val="42D0A2"/>
            </a:solidFill>
            <a:round/>
          </a:ln>
        </p:spPr>
        <p:style>
          <a:lnRef idx="1">
            <a:schemeClr val="accent3"/>
          </a:lnRef>
          <a:fillRef idx="2">
            <a:schemeClr val="accent3"/>
          </a:fillRef>
          <a:effectRef idx="1">
            <a:schemeClr val="accent3"/>
          </a:effectRef>
          <a:fontRef idx="minor"/>
        </p:style>
        <p:txBody>
          <a:bodyPr lIns="36720" tIns="23040" rIns="36720" bIns="23040" anchor="ctr">
            <a:noAutofit/>
          </a:bodyPr>
          <a:lstStyle/>
          <a:p>
            <a:pPr algn="ctr" defTabSz="457200">
              <a:lnSpc>
                <a:spcPct val="100000"/>
              </a:lnSpc>
              <a:spcAft>
                <a:spcPts val="201"/>
              </a:spcAft>
            </a:pPr>
            <a:r>
              <a:rPr lang="en-US" sz="1200" b="0" u="none" strike="noStrike" dirty="0">
                <a:solidFill>
                  <a:srgbClr val="2D3741"/>
                </a:solidFill>
                <a:effectLst/>
                <a:uFillTx/>
                <a:latin typeface="Aptos"/>
              </a:rPr>
              <a:t>Tradespersons</a:t>
            </a:r>
            <a:endParaRPr lang="en-US" sz="1200" b="0" u="none" strike="noStrike" dirty="0">
              <a:solidFill>
                <a:srgbClr val="000000"/>
              </a:solidFill>
              <a:effectLst/>
              <a:uFillTx/>
              <a:latin typeface="Arial"/>
            </a:endParaRPr>
          </a:p>
        </p:txBody>
      </p:sp>
      <p:cxnSp>
        <p:nvCxnSpPr>
          <p:cNvPr id="495" name="Straight Connector 57"/>
          <p:cNvCxnSpPr/>
          <p:nvPr/>
        </p:nvCxnSpPr>
        <p:spPr>
          <a:xfrm flipV="1">
            <a:off x="6733440" y="2110680"/>
            <a:ext cx="360" cy="3202200"/>
          </a:xfrm>
          <a:prstGeom prst="straightConnector1">
            <a:avLst/>
          </a:prstGeom>
          <a:ln cap="rnd">
            <a:solidFill>
              <a:srgbClr val="000000"/>
            </a:solidFill>
            <a:round/>
          </a:ln>
        </p:spPr>
      </p:cxnSp>
      <p:sp>
        <p:nvSpPr>
          <p:cNvPr id="496" name="Rectangle 58"/>
          <p:cNvSpPr/>
          <p:nvPr/>
        </p:nvSpPr>
        <p:spPr>
          <a:xfrm>
            <a:off x="7503480" y="3387960"/>
            <a:ext cx="1075320" cy="914040"/>
          </a:xfrm>
          <a:prstGeom prst="rect">
            <a:avLst/>
          </a:prstGeom>
          <a:solidFill>
            <a:srgbClr val="2E83C3"/>
          </a:solidFill>
          <a:ln>
            <a:noFill/>
          </a:ln>
        </p:spPr>
        <p:style>
          <a:lnRef idx="3">
            <a:schemeClr val="lt1"/>
          </a:lnRef>
          <a:fillRef idx="1">
            <a:schemeClr val="accent2"/>
          </a:fillRef>
          <a:effectRef idx="1">
            <a:schemeClr val="accent2"/>
          </a:effectRef>
          <a:fontRef idx="minor"/>
        </p:style>
        <p:txBody>
          <a:bodyPr lIns="36720" tIns="23040" rIns="36720" bIns="23040" anchor="ctr">
            <a:noAutofit/>
          </a:bodyPr>
          <a:lstStyle/>
          <a:p>
            <a:pPr algn="ctr" defTabSz="457200">
              <a:lnSpc>
                <a:spcPct val="100000"/>
              </a:lnSpc>
              <a:spcAft>
                <a:spcPts val="201"/>
              </a:spcAft>
            </a:pPr>
            <a:r>
              <a:rPr lang="en-AU" sz="1200" b="0" u="none" strike="noStrike">
                <a:solidFill>
                  <a:srgbClr val="2D3741"/>
                </a:solidFill>
                <a:effectLst/>
                <a:uFillTx/>
                <a:latin typeface="Aptos"/>
              </a:rPr>
              <a:t>Senior Draftsperson</a:t>
            </a:r>
            <a:endParaRPr lang="en-US" sz="1200" b="0" u="none" strike="noStrike">
              <a:solidFill>
                <a:srgbClr val="FFFFFF"/>
              </a:solidFill>
              <a:effectLst/>
              <a:uFillTx/>
              <a:latin typeface="Arial"/>
            </a:endParaRPr>
          </a:p>
          <a:p>
            <a:pPr algn="ctr" defTabSz="457200">
              <a:lnSpc>
                <a:spcPct val="100000"/>
              </a:lnSpc>
              <a:spcAft>
                <a:spcPts val="201"/>
              </a:spcAft>
            </a:pPr>
            <a:r>
              <a:rPr lang="en-AU" sz="1000" b="0" i="1" u="none" strike="noStrike">
                <a:solidFill>
                  <a:srgbClr val="2D3741"/>
                </a:solidFill>
                <a:effectLst/>
                <a:uFillTx/>
                <a:latin typeface="Aptos"/>
              </a:rPr>
              <a:t>Johnathan Grieger</a:t>
            </a:r>
            <a:endParaRPr lang="en-US" sz="1000" b="0" u="none" strike="noStrike">
              <a:solidFill>
                <a:srgbClr val="FFFFFF"/>
              </a:solidFill>
              <a:effectLst/>
              <a:uFillTx/>
              <a:latin typeface="Arial"/>
            </a:endParaRPr>
          </a:p>
        </p:txBody>
      </p:sp>
      <p:sp>
        <p:nvSpPr>
          <p:cNvPr id="497" name="Rectangle 63"/>
          <p:cNvSpPr/>
          <p:nvPr/>
        </p:nvSpPr>
        <p:spPr>
          <a:xfrm>
            <a:off x="7495560" y="5069160"/>
            <a:ext cx="1204560" cy="487080"/>
          </a:xfrm>
          <a:prstGeom prst="rect">
            <a:avLst/>
          </a:prstGeom>
          <a:solidFill>
            <a:srgbClr val="2E83C3"/>
          </a:solidFill>
          <a:ln>
            <a:noFill/>
          </a:ln>
        </p:spPr>
        <p:style>
          <a:lnRef idx="3">
            <a:schemeClr val="lt1"/>
          </a:lnRef>
          <a:fillRef idx="1">
            <a:schemeClr val="accent2"/>
          </a:fillRef>
          <a:effectRef idx="1">
            <a:schemeClr val="accent2"/>
          </a:effectRef>
          <a:fontRef idx="minor"/>
        </p:style>
        <p:txBody>
          <a:bodyPr lIns="36720" tIns="23040" rIns="36720" bIns="23040" anchor="ctr">
            <a:noAutofit/>
          </a:bodyPr>
          <a:lstStyle/>
          <a:p>
            <a:pPr algn="ctr" defTabSz="457200">
              <a:lnSpc>
                <a:spcPct val="100000"/>
              </a:lnSpc>
              <a:spcAft>
                <a:spcPts val="201"/>
              </a:spcAft>
            </a:pPr>
            <a:r>
              <a:rPr lang="en-US" sz="1200" b="0" u="none" strike="noStrike">
                <a:solidFill>
                  <a:srgbClr val="2D3741"/>
                </a:solidFill>
                <a:effectLst/>
                <a:uFillTx/>
                <a:latin typeface="Aptos"/>
              </a:rPr>
              <a:t>Design Team</a:t>
            </a:r>
            <a:endParaRPr lang="en-US" sz="1200" b="0" u="none" strike="noStrike">
              <a:solidFill>
                <a:srgbClr val="FFFFFF"/>
              </a:solidFill>
              <a:effectLst/>
              <a:uFillTx/>
              <a:latin typeface="Arial"/>
            </a:endParaRPr>
          </a:p>
        </p:txBody>
      </p:sp>
      <p:sp>
        <p:nvSpPr>
          <p:cNvPr id="499" name="Rectangle 8"/>
          <p:cNvSpPr/>
          <p:nvPr/>
        </p:nvSpPr>
        <p:spPr>
          <a:xfrm>
            <a:off x="4368841" y="4550400"/>
            <a:ext cx="1204560" cy="577080"/>
          </a:xfrm>
          <a:prstGeom prst="rect">
            <a:avLst/>
          </a:prstGeom>
          <a:solidFill>
            <a:srgbClr val="5FCBEF"/>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US" sz="1200" b="0" u="none" strike="noStrike">
                <a:solidFill>
                  <a:srgbClr val="2D3741"/>
                </a:solidFill>
                <a:effectLst/>
                <a:uFillTx/>
                <a:latin typeface="Aptos"/>
              </a:rPr>
              <a:t>Stores &amp; Purchasing Officer</a:t>
            </a:r>
            <a:endParaRPr lang="en-US" sz="1200" b="0" u="none" strike="noStrike">
              <a:solidFill>
                <a:srgbClr val="000000"/>
              </a:solidFill>
              <a:effectLst/>
              <a:uFillTx/>
              <a:latin typeface="Arial"/>
            </a:endParaRPr>
          </a:p>
        </p:txBody>
      </p:sp>
      <p:sp>
        <p:nvSpPr>
          <p:cNvPr id="500" name="Rectangle 12"/>
          <p:cNvSpPr/>
          <p:nvPr/>
        </p:nvSpPr>
        <p:spPr>
          <a:xfrm>
            <a:off x="6191640" y="3407760"/>
            <a:ext cx="1089720" cy="914040"/>
          </a:xfrm>
          <a:prstGeom prst="rect">
            <a:avLst/>
          </a:prstGeom>
          <a:solidFill>
            <a:schemeClr val="accent5">
              <a:lumMod val="20000"/>
              <a:lumOff val="8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endParaRPr lang="en-US" sz="1200" b="0" u="none" strike="noStrike">
              <a:solidFill>
                <a:srgbClr val="000000"/>
              </a:solidFill>
              <a:effectLst/>
              <a:uFillTx/>
              <a:latin typeface="Arial"/>
            </a:endParaRPr>
          </a:p>
          <a:p>
            <a:pPr algn="ctr" defTabSz="457200">
              <a:lnSpc>
                <a:spcPct val="100000"/>
              </a:lnSpc>
              <a:spcAft>
                <a:spcPts val="201"/>
              </a:spcAft>
            </a:pPr>
            <a:endParaRPr lang="en-US" sz="1200" b="0" u="none" strike="noStrike">
              <a:solidFill>
                <a:srgbClr val="000000"/>
              </a:solidFill>
              <a:effectLst/>
              <a:uFillTx/>
              <a:latin typeface="Arial"/>
            </a:endParaRPr>
          </a:p>
          <a:p>
            <a:pPr algn="ctr" defTabSz="457200">
              <a:lnSpc>
                <a:spcPct val="100000"/>
              </a:lnSpc>
              <a:spcAft>
                <a:spcPts val="201"/>
              </a:spcAft>
            </a:pPr>
            <a:r>
              <a:rPr lang="en-AU" sz="1200" b="0" u="none" strike="noStrike">
                <a:solidFill>
                  <a:srgbClr val="2D3741"/>
                </a:solidFill>
                <a:effectLst/>
                <a:uFillTx/>
                <a:latin typeface="Aptos"/>
              </a:rPr>
              <a:t>Sheet WS Manager</a:t>
            </a:r>
            <a:br>
              <a:rPr sz="1200"/>
            </a:br>
            <a:r>
              <a:rPr lang="en-US" sz="1000" b="0" i="1" u="none" strike="noStrike">
                <a:solidFill>
                  <a:srgbClr val="2D3741"/>
                </a:solidFill>
                <a:effectLst/>
                <a:uFillTx/>
                <a:latin typeface="Aptos"/>
              </a:rPr>
              <a:t>Rusty Whittaker</a:t>
            </a:r>
            <a:endParaRPr lang="en-US" sz="1000" b="0" u="none" strike="noStrike">
              <a:solidFill>
                <a:srgbClr val="000000"/>
              </a:solidFill>
              <a:effectLst/>
              <a:uFillTx/>
              <a:latin typeface="Arial"/>
            </a:endParaRPr>
          </a:p>
          <a:p>
            <a:pPr algn="ctr" defTabSz="457200">
              <a:lnSpc>
                <a:spcPct val="100000"/>
              </a:lnSpc>
              <a:spcAft>
                <a:spcPts val="201"/>
              </a:spcAft>
            </a:pPr>
            <a:endParaRPr lang="en-US" sz="1100" b="0" u="none" strike="noStrike">
              <a:solidFill>
                <a:srgbClr val="000000"/>
              </a:solidFill>
              <a:effectLst/>
              <a:uFillTx/>
              <a:latin typeface="Arial"/>
            </a:endParaRPr>
          </a:p>
          <a:p>
            <a:pPr algn="ctr" defTabSz="457200">
              <a:lnSpc>
                <a:spcPct val="100000"/>
              </a:lnSpc>
              <a:spcAft>
                <a:spcPts val="201"/>
              </a:spcAft>
            </a:pPr>
            <a:endParaRPr lang="en-US" sz="1400" b="0" u="none" strike="noStrike">
              <a:solidFill>
                <a:srgbClr val="000000"/>
              </a:solidFill>
              <a:effectLst/>
              <a:uFillTx/>
              <a:latin typeface="Arial"/>
            </a:endParaRPr>
          </a:p>
        </p:txBody>
      </p:sp>
      <p:sp>
        <p:nvSpPr>
          <p:cNvPr id="501" name="Rectangle 15"/>
          <p:cNvSpPr/>
          <p:nvPr/>
        </p:nvSpPr>
        <p:spPr>
          <a:xfrm>
            <a:off x="6130800" y="5069160"/>
            <a:ext cx="1204560" cy="487080"/>
          </a:xfrm>
          <a:prstGeom prst="rect">
            <a:avLst/>
          </a:prstGeom>
          <a:solidFill>
            <a:schemeClr val="accent5">
              <a:lumMod val="20000"/>
              <a:lumOff val="80000"/>
            </a:schemeClr>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US" sz="1200" b="0" u="none" strike="noStrike">
                <a:solidFill>
                  <a:srgbClr val="2D3741"/>
                </a:solidFill>
                <a:effectLst/>
                <a:uFillTx/>
                <a:latin typeface="Aptos"/>
              </a:rPr>
              <a:t>Tradespersons</a:t>
            </a:r>
            <a:endParaRPr lang="en-US" sz="1200" b="0" u="none" strike="noStrike">
              <a:solidFill>
                <a:srgbClr val="000000"/>
              </a:solidFill>
              <a:effectLst/>
              <a:uFillTx/>
              <a:latin typeface="Arial"/>
            </a:endParaRPr>
          </a:p>
        </p:txBody>
      </p:sp>
      <p:sp>
        <p:nvSpPr>
          <p:cNvPr id="502" name="Rectangle 6"/>
          <p:cNvSpPr/>
          <p:nvPr/>
        </p:nvSpPr>
        <p:spPr>
          <a:xfrm>
            <a:off x="3043800" y="4450320"/>
            <a:ext cx="1204560" cy="777240"/>
          </a:xfrm>
          <a:prstGeom prst="rect">
            <a:avLst/>
          </a:prstGeom>
          <a:solidFill>
            <a:srgbClr val="5FCBEF"/>
          </a:solidFill>
          <a:ln cap="rnd">
            <a:solidFill>
              <a:srgbClr val="4696B0"/>
            </a:solidFill>
            <a:round/>
          </a:ln>
        </p:spPr>
        <p:style>
          <a:lnRef idx="2">
            <a:schemeClr val="accent1">
              <a:shade val="50000"/>
            </a:schemeClr>
          </a:lnRef>
          <a:fillRef idx="1">
            <a:schemeClr val="accent1"/>
          </a:fillRef>
          <a:effectRef idx="0">
            <a:schemeClr val="accent1"/>
          </a:effectRef>
          <a:fontRef idx="minor"/>
        </p:style>
        <p:txBody>
          <a:bodyPr lIns="36720" tIns="23040" rIns="36720" bIns="23040" anchor="ctr">
            <a:noAutofit/>
          </a:bodyPr>
          <a:lstStyle/>
          <a:p>
            <a:pPr algn="ctr" defTabSz="457200">
              <a:lnSpc>
                <a:spcPct val="100000"/>
              </a:lnSpc>
              <a:spcAft>
                <a:spcPts val="201"/>
              </a:spcAft>
            </a:pPr>
            <a:r>
              <a:rPr lang="en-US" sz="1200" b="0" u="none" strike="noStrike" dirty="0">
                <a:solidFill>
                  <a:srgbClr val="2D3741"/>
                </a:solidFill>
                <a:effectLst/>
                <a:uFillTx/>
                <a:latin typeface="Aptos"/>
              </a:rPr>
              <a:t>Welding Supervisors</a:t>
            </a:r>
            <a:endParaRPr lang="en-US" sz="1200" b="0" u="none" strike="noStrike" dirty="0">
              <a:solidFill>
                <a:srgbClr val="000000"/>
              </a:solidFill>
              <a:effectLst/>
              <a:uFillTx/>
              <a:latin typeface="Arial"/>
            </a:endParaRPr>
          </a:p>
          <a:p>
            <a:pPr algn="ctr" defTabSz="457200">
              <a:lnSpc>
                <a:spcPct val="100000"/>
              </a:lnSpc>
              <a:spcAft>
                <a:spcPts val="201"/>
              </a:spcAft>
            </a:pPr>
            <a:r>
              <a:rPr lang="en-US" sz="1000" b="0" i="1" u="none" strike="noStrike" dirty="0">
                <a:solidFill>
                  <a:srgbClr val="2D3741"/>
                </a:solidFill>
                <a:effectLst/>
                <a:uFillTx/>
                <a:latin typeface="Aptos"/>
              </a:rPr>
              <a:t>Luke Edwards</a:t>
            </a:r>
          </a:p>
          <a:p>
            <a:pPr algn="ctr" defTabSz="457200">
              <a:lnSpc>
                <a:spcPct val="100000"/>
              </a:lnSpc>
              <a:spcAft>
                <a:spcPts val="201"/>
              </a:spcAft>
            </a:pPr>
            <a:r>
              <a:rPr lang="en-US" sz="1000" b="0" i="1" u="none" strike="noStrike" dirty="0">
                <a:solidFill>
                  <a:srgbClr val="2D3741"/>
                </a:solidFill>
                <a:effectLst/>
                <a:uFillTx/>
                <a:latin typeface="Aptos"/>
              </a:rPr>
              <a:t> Iszac Neville</a:t>
            </a:r>
            <a:endParaRPr lang="en-US" sz="1000" b="0" u="none" strike="noStrike" dirty="0">
              <a:solidFill>
                <a:srgbClr val="000000"/>
              </a:solidFill>
              <a:effectLst/>
              <a:uFillTx/>
              <a:latin typeface="Arial"/>
            </a:endParaRPr>
          </a:p>
        </p:txBody>
      </p:sp>
      <p:sp>
        <p:nvSpPr>
          <p:cNvPr id="503" name="Rectangle 98"/>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
        <p:nvSpPr>
          <p:cNvPr id="5" name="Rectangle 19">
            <a:extLst>
              <a:ext uri="{FF2B5EF4-FFF2-40B4-BE49-F238E27FC236}">
                <a16:creationId xmlns:a16="http://schemas.microsoft.com/office/drawing/2014/main" id="{96E1D9A9-C7BD-3197-4BC1-3BFA09A9FC2F}"/>
              </a:ext>
            </a:extLst>
          </p:cNvPr>
          <p:cNvSpPr/>
          <p:nvPr/>
        </p:nvSpPr>
        <p:spPr>
          <a:xfrm>
            <a:off x="1635192" y="2318436"/>
            <a:ext cx="1075320" cy="914040"/>
          </a:xfrm>
          <a:prstGeom prst="rect">
            <a:avLst/>
          </a:prstGeom>
          <a:gradFill rotWithShape="0">
            <a:gsLst>
              <a:gs pos="0">
                <a:srgbClr val="C4EBDB"/>
              </a:gs>
              <a:gs pos="88000">
                <a:srgbClr val="6CD5AE"/>
              </a:gs>
            </a:gsLst>
            <a:lin ang="5400000"/>
          </a:gradFill>
          <a:ln cap="rnd">
            <a:solidFill>
              <a:srgbClr val="42D0A2"/>
            </a:solidFill>
            <a:round/>
          </a:ln>
        </p:spPr>
        <p:style>
          <a:lnRef idx="1">
            <a:schemeClr val="accent3"/>
          </a:lnRef>
          <a:fillRef idx="2">
            <a:schemeClr val="accent3"/>
          </a:fillRef>
          <a:effectRef idx="1">
            <a:schemeClr val="accent3"/>
          </a:effectRef>
          <a:fontRef idx="minor"/>
        </p:style>
        <p:txBody>
          <a:bodyPr lIns="36720" tIns="23040" rIns="36720" bIns="23040" anchor="ctr">
            <a:noAutofit/>
          </a:bodyPr>
          <a:lstStyle/>
          <a:p>
            <a:pPr algn="ctr" defTabSz="457200">
              <a:lnSpc>
                <a:spcPct val="100000"/>
              </a:lnSpc>
              <a:spcAft>
                <a:spcPts val="201"/>
              </a:spcAft>
            </a:pPr>
            <a:r>
              <a:rPr lang="en-AU" sz="1200" b="0" u="none" strike="noStrike" dirty="0">
                <a:solidFill>
                  <a:srgbClr val="2D3741"/>
                </a:solidFill>
                <a:effectLst/>
                <a:uFillTx/>
                <a:latin typeface="Aptos"/>
              </a:rPr>
              <a:t>BD Manager</a:t>
            </a:r>
            <a:endParaRPr lang="en-US" sz="1200" b="0" u="none" strike="noStrike" dirty="0">
              <a:solidFill>
                <a:srgbClr val="000000"/>
              </a:solidFill>
              <a:effectLst/>
              <a:uFillTx/>
              <a:latin typeface="Arial"/>
            </a:endParaRPr>
          </a:p>
          <a:p>
            <a:pPr algn="ctr" defTabSz="457200">
              <a:lnSpc>
                <a:spcPct val="100000"/>
              </a:lnSpc>
              <a:spcAft>
                <a:spcPts val="201"/>
              </a:spcAft>
            </a:pPr>
            <a:r>
              <a:rPr lang="en-AU" sz="1000" b="0" i="1" u="none" strike="noStrike" dirty="0">
                <a:solidFill>
                  <a:srgbClr val="2D3741"/>
                </a:solidFill>
                <a:effectLst/>
                <a:uFillTx/>
                <a:latin typeface="Aptos"/>
              </a:rPr>
              <a:t>Luke Edwards</a:t>
            </a:r>
            <a:endParaRPr lang="en-US" sz="1000" b="0" u="none" strike="noStrike" dirty="0">
              <a:solidFill>
                <a:srgbClr val="000000"/>
              </a:solidFill>
              <a:effectLst/>
              <a:uFillTx/>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TextBox 2"/>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Key Company Personal </a:t>
            </a:r>
            <a:endParaRPr lang="en-US" sz="2200" b="0" u="none" strike="noStrike">
              <a:solidFill>
                <a:srgbClr val="000000"/>
              </a:solidFill>
              <a:effectLst/>
              <a:uFillTx/>
              <a:latin typeface="Arial"/>
            </a:endParaRPr>
          </a:p>
        </p:txBody>
      </p:sp>
      <p:graphicFrame>
        <p:nvGraphicFramePr>
          <p:cNvPr id="505" name="Table 4"/>
          <p:cNvGraphicFramePr/>
          <p:nvPr>
            <p:extLst>
              <p:ext uri="{D42A27DB-BD31-4B8C-83A1-F6EECF244321}">
                <p14:modId xmlns:p14="http://schemas.microsoft.com/office/powerpoint/2010/main" val="3777341830"/>
              </p:ext>
            </p:extLst>
          </p:nvPr>
        </p:nvGraphicFramePr>
        <p:xfrm>
          <a:off x="1153440" y="1731600"/>
          <a:ext cx="8127360" cy="4158960"/>
        </p:xfrm>
        <a:graphic>
          <a:graphicData uri="http://schemas.openxmlformats.org/drawingml/2006/table">
            <a:tbl>
              <a:tblPr/>
              <a:tblGrid>
                <a:gridCol w="2552400">
                  <a:extLst>
                    <a:ext uri="{9D8B030D-6E8A-4147-A177-3AD203B41FA5}">
                      <a16:colId xmlns:a16="http://schemas.microsoft.com/office/drawing/2014/main" val="20000"/>
                    </a:ext>
                  </a:extLst>
                </a:gridCol>
                <a:gridCol w="5574960">
                  <a:extLst>
                    <a:ext uri="{9D8B030D-6E8A-4147-A177-3AD203B41FA5}">
                      <a16:colId xmlns:a16="http://schemas.microsoft.com/office/drawing/2014/main" val="20001"/>
                    </a:ext>
                  </a:extLst>
                </a:gridCol>
              </a:tblGrid>
              <a:tr h="1145880">
                <a:tc>
                  <a:txBody>
                    <a:bodyPr/>
                    <a:lstStyle/>
                    <a:p>
                      <a:pPr defTabSz="457200">
                        <a:lnSpc>
                          <a:spcPct val="100000"/>
                        </a:lnSpc>
                      </a:pPr>
                      <a:r>
                        <a:rPr lang="en-AU" sz="1200" b="0" u="none" strike="noStrike" dirty="0">
                          <a:solidFill>
                            <a:schemeClr val="dk1"/>
                          </a:solidFill>
                          <a:effectLst/>
                          <a:uFillTx/>
                          <a:latin typeface="Trebuchet MS"/>
                        </a:rPr>
                        <a:t>Luke Edwards </a:t>
                      </a:r>
                      <a:endParaRPr lang="en-US" sz="1200" b="0" u="none" strike="noStrike" dirty="0">
                        <a:solidFill>
                          <a:srgbClr val="000000"/>
                        </a:solidFill>
                        <a:effectLst/>
                        <a:uFillTx/>
                        <a:latin typeface="Arial"/>
                      </a:endParaRPr>
                    </a:p>
                    <a:p>
                      <a:pPr defTabSz="457200">
                        <a:lnSpc>
                          <a:spcPct val="100000"/>
                        </a:lnSpc>
                      </a:pPr>
                      <a:r>
                        <a:rPr lang="en-AU" sz="1200" b="0" u="none" strike="noStrike" dirty="0">
                          <a:solidFill>
                            <a:schemeClr val="dk1"/>
                          </a:solidFill>
                          <a:effectLst/>
                          <a:uFillTx/>
                          <a:latin typeface="Trebuchet MS"/>
                        </a:rPr>
                        <a:t>General Manager</a:t>
                      </a:r>
                      <a:endParaRPr lang="en-US" sz="1200" b="0" u="none" strike="noStrike" dirty="0">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lumMod val="20000"/>
                        <a:lumOff val="80000"/>
                      </a:schemeClr>
                    </a:solidFill>
                  </a:tcPr>
                </a:tc>
                <a:tc>
                  <a:txBody>
                    <a:bodyPr/>
                    <a:lstStyle/>
                    <a:p>
                      <a:pPr marL="285840" indent="-285840" defTabSz="457200">
                        <a:lnSpc>
                          <a:spcPct val="100000"/>
                        </a:lnSpc>
                        <a:buClr>
                          <a:srgbClr val="000000"/>
                        </a:buClr>
                        <a:buFont typeface="Arial"/>
                        <a:buChar char="•"/>
                      </a:pPr>
                      <a:r>
                        <a:rPr lang="en-AU" sz="1100" b="0" u="none" strike="noStrike" dirty="0">
                          <a:solidFill>
                            <a:schemeClr val="dk1"/>
                          </a:solidFill>
                          <a:effectLst/>
                          <a:uFillTx/>
                          <a:latin typeface="Trebuchet MS"/>
                        </a:rPr>
                        <a:t>23 years as Managing Director of Oz-Tac Engineering</a:t>
                      </a:r>
                      <a:endParaRPr lang="en-US" sz="1100" b="0" u="none" strike="noStrike" dirty="0">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dirty="0">
                          <a:solidFill>
                            <a:schemeClr val="dk1"/>
                          </a:solidFill>
                          <a:effectLst/>
                          <a:uFillTx/>
                          <a:latin typeface="Trebuchet MS"/>
                        </a:rPr>
                        <a:t>Certificate 4 in Engineering</a:t>
                      </a:r>
                      <a:endParaRPr lang="en-US" sz="1100" b="0" u="none" strike="noStrike" dirty="0">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dirty="0">
                          <a:solidFill>
                            <a:schemeClr val="dk1"/>
                          </a:solidFill>
                          <a:effectLst/>
                          <a:uFillTx/>
                          <a:latin typeface="Trebuchet MS"/>
                        </a:rPr>
                        <a:t>Qualified Weld Supervisor</a:t>
                      </a:r>
                      <a:endParaRPr lang="en-US" sz="1100" b="0" u="none" strike="noStrike" dirty="0">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dirty="0">
                          <a:solidFill>
                            <a:schemeClr val="dk1"/>
                          </a:solidFill>
                          <a:effectLst/>
                          <a:uFillTx/>
                          <a:latin typeface="Trebuchet MS"/>
                        </a:rPr>
                        <a:t>27+ years Trade Qualified Boilermaker</a:t>
                      </a:r>
                      <a:endParaRPr lang="en-US" sz="1100" b="0" u="none" strike="noStrike" dirty="0">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dirty="0">
                          <a:solidFill>
                            <a:schemeClr val="dk1"/>
                          </a:solidFill>
                          <a:effectLst/>
                          <a:uFillTx/>
                          <a:latin typeface="Trebuchet MS"/>
                        </a:rPr>
                        <a:t>15+ years of experience manufacturing plant and equipment for the oil gas and mining industry</a:t>
                      </a:r>
                      <a:endParaRPr lang="en-US" sz="1100" b="0" u="none" strike="noStrike" dirty="0">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dirty="0">
                          <a:solidFill>
                            <a:schemeClr val="dk1"/>
                          </a:solidFill>
                          <a:effectLst/>
                          <a:uFillTx/>
                          <a:latin typeface="Trebuchet MS"/>
                        </a:rPr>
                        <a:t>Advanced knowledge of Australian Standards &amp; Codes of Practice</a:t>
                      </a:r>
                      <a:endParaRPr lang="en-US" sz="1100" b="0" u="none" strike="noStrike" dirty="0">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lumMod val="20000"/>
                        <a:lumOff val="80000"/>
                      </a:schemeClr>
                    </a:solidFill>
                  </a:tcPr>
                </a:tc>
                <a:extLst>
                  <a:ext uri="{0D108BD9-81ED-4DB2-BD59-A6C34878D82A}">
                    <a16:rowId xmlns:a16="http://schemas.microsoft.com/office/drawing/2014/main" val="10000"/>
                  </a:ext>
                </a:extLst>
              </a:tr>
              <a:tr h="582480">
                <a:tc>
                  <a:txBody>
                    <a:bodyPr/>
                    <a:lstStyle/>
                    <a:p>
                      <a:pPr defTabSz="457200">
                        <a:lnSpc>
                          <a:spcPct val="100000"/>
                        </a:lnSpc>
                      </a:pPr>
                      <a:r>
                        <a:rPr lang="en-AU" sz="1200" b="0" u="none" strike="noStrike">
                          <a:solidFill>
                            <a:schemeClr val="dk1"/>
                          </a:solidFill>
                          <a:effectLst/>
                          <a:uFillTx/>
                          <a:latin typeface="Trebuchet MS"/>
                        </a:rPr>
                        <a:t>Ty Horne </a:t>
                      </a:r>
                      <a:endParaRPr lang="en-US" sz="1200" b="0" u="none" strike="noStrike">
                        <a:solidFill>
                          <a:srgbClr val="000000"/>
                        </a:solidFill>
                        <a:effectLst/>
                        <a:uFillTx/>
                        <a:latin typeface="Arial"/>
                      </a:endParaRPr>
                    </a:p>
                    <a:p>
                      <a:pPr defTabSz="457200">
                        <a:lnSpc>
                          <a:spcPct val="100000"/>
                        </a:lnSpc>
                      </a:pPr>
                      <a:r>
                        <a:rPr lang="en-AU" sz="1200" b="0" u="none" strike="noStrike">
                          <a:solidFill>
                            <a:schemeClr val="dk1"/>
                          </a:solidFill>
                          <a:effectLst/>
                          <a:uFillTx/>
                          <a:latin typeface="Trebuchet MS"/>
                        </a:rPr>
                        <a:t>Projects Manager </a:t>
                      </a:r>
                      <a:endParaRPr lang="en-US"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a:txBody>
                    <a:bodyPr/>
                    <a:lstStyle/>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23 years as Director of Oz-Tac Engineering</a:t>
                      </a:r>
                      <a:endParaRPr lang="en-US" sz="1100" b="0" u="none" strike="noStrike">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25+ years as a qualified Boilermaker</a:t>
                      </a:r>
                      <a:endParaRPr lang="en-US" sz="1100" b="0" u="none" strike="noStrike">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Specialising in Advanced Sorting Systems in the Timber Manufacturing Industry </a:t>
                      </a:r>
                      <a:endParaRPr lang="en-US"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r h="608040">
                <a:tc>
                  <a:txBody>
                    <a:bodyPr/>
                    <a:lstStyle/>
                    <a:p>
                      <a:pPr defTabSz="457200">
                        <a:lnSpc>
                          <a:spcPct val="100000"/>
                        </a:lnSpc>
                      </a:pPr>
                      <a:r>
                        <a:rPr lang="en-AU" sz="1200" b="0" u="none" strike="noStrike">
                          <a:solidFill>
                            <a:schemeClr val="dk1"/>
                          </a:solidFill>
                          <a:effectLst/>
                          <a:uFillTx/>
                          <a:latin typeface="Trebuchet MS"/>
                        </a:rPr>
                        <a:t>Johnathan Grieger</a:t>
                      </a:r>
                      <a:endParaRPr lang="en-US" sz="1200" b="0" u="none" strike="noStrike">
                        <a:solidFill>
                          <a:srgbClr val="000000"/>
                        </a:solidFill>
                        <a:effectLst/>
                        <a:uFillTx/>
                        <a:latin typeface="Arial"/>
                      </a:endParaRPr>
                    </a:p>
                    <a:p>
                      <a:pPr defTabSz="457200">
                        <a:lnSpc>
                          <a:spcPct val="100000"/>
                        </a:lnSpc>
                      </a:pPr>
                      <a:r>
                        <a:rPr lang="en-AU" sz="1200" b="0" u="none" strike="noStrike">
                          <a:solidFill>
                            <a:schemeClr val="dk1"/>
                          </a:solidFill>
                          <a:effectLst/>
                          <a:uFillTx/>
                          <a:latin typeface="Trebuchet MS"/>
                        </a:rPr>
                        <a:t>Senior Draftsperson</a:t>
                      </a:r>
                      <a:endParaRPr lang="en-US"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Bachelor of Engineering (Mechanical)</a:t>
                      </a:r>
                      <a:endParaRPr lang="en-US" sz="1100" b="0" u="none" strike="noStrike">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Trade Qualified Fitter/Machinist</a:t>
                      </a:r>
                      <a:endParaRPr lang="en-US" sz="1100" b="0" u="none" strike="noStrike">
                        <a:solidFill>
                          <a:srgbClr val="000000"/>
                        </a:solidFill>
                        <a:effectLst/>
                        <a:uFillTx/>
                        <a:latin typeface="Arial"/>
                      </a:endParaRPr>
                    </a:p>
                    <a:p>
                      <a:pPr marL="285840" indent="-285840" defTabSz="457200">
                        <a:lnSpc>
                          <a:spcPct val="100000"/>
                        </a:lnSpc>
                        <a:buClr>
                          <a:srgbClr val="000000"/>
                        </a:buClr>
                        <a:buFont typeface="Arial"/>
                        <a:buChar char="•"/>
                      </a:pPr>
                      <a:r>
                        <a:rPr lang="en-US" sz="1100" b="0" u="none" strike="noStrike">
                          <a:solidFill>
                            <a:schemeClr val="dk1"/>
                          </a:solidFill>
                          <a:effectLst/>
                          <a:uFillTx/>
                          <a:latin typeface="Trebuchet MS"/>
                        </a:rPr>
                        <a:t>15+ years Industry Experience</a:t>
                      </a:r>
                      <a:endParaRPr lang="en-US"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2"/>
                  </a:ext>
                </a:extLst>
              </a:tr>
              <a:tr h="415800">
                <a:tc>
                  <a:txBody>
                    <a:bodyPr/>
                    <a:lstStyle/>
                    <a:p>
                      <a:pPr defTabSz="457200">
                        <a:lnSpc>
                          <a:spcPct val="100000"/>
                        </a:lnSpc>
                      </a:pPr>
                      <a:r>
                        <a:rPr lang="en-AU" sz="1200" b="0" u="none" strike="noStrike">
                          <a:solidFill>
                            <a:schemeClr val="dk1"/>
                          </a:solidFill>
                          <a:effectLst/>
                          <a:uFillTx/>
                          <a:latin typeface="Trebuchet MS"/>
                        </a:rPr>
                        <a:t>Paul Young</a:t>
                      </a:r>
                      <a:endParaRPr lang="en-US" sz="1200" b="0" u="none" strike="noStrike">
                        <a:solidFill>
                          <a:srgbClr val="000000"/>
                        </a:solidFill>
                        <a:effectLst/>
                        <a:uFillTx/>
                        <a:latin typeface="Arial"/>
                      </a:endParaRPr>
                    </a:p>
                    <a:p>
                      <a:pPr defTabSz="457200">
                        <a:lnSpc>
                          <a:spcPct val="100000"/>
                        </a:lnSpc>
                      </a:pPr>
                      <a:r>
                        <a:rPr lang="en-AU" sz="1200" b="0" u="none" strike="noStrike">
                          <a:solidFill>
                            <a:schemeClr val="dk1"/>
                          </a:solidFill>
                          <a:effectLst/>
                          <a:uFillTx/>
                          <a:latin typeface="Trebuchet MS"/>
                        </a:rPr>
                        <a:t>Project Manager</a:t>
                      </a:r>
                      <a:endParaRPr lang="en-US"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marL="171360" indent="-171360" defTabSz="457200">
                        <a:lnSpc>
                          <a:spcPct val="100000"/>
                        </a:lnSpc>
                        <a:buClr>
                          <a:srgbClr val="000000"/>
                        </a:buClr>
                        <a:buFont typeface="Arial"/>
                        <a:buChar char="•"/>
                      </a:pPr>
                      <a:r>
                        <a:rPr lang="en-AU" sz="1100" b="0" u="none" strike="noStrike">
                          <a:solidFill>
                            <a:schemeClr val="dk1"/>
                          </a:solidFill>
                          <a:effectLst/>
                          <a:uFillTx/>
                          <a:latin typeface="Trebuchet MS"/>
                        </a:rPr>
                        <a:t>   30+ years Trade qualified Boiler Maker</a:t>
                      </a:r>
                      <a:endParaRPr lang="en-US" sz="1100" b="0" u="none" strike="noStrike">
                        <a:solidFill>
                          <a:srgbClr val="000000"/>
                        </a:solidFill>
                        <a:effectLst/>
                        <a:uFillTx/>
                        <a:latin typeface="Arial"/>
                      </a:endParaRPr>
                    </a:p>
                    <a:p>
                      <a:pPr marL="171360" indent="-171360" defTabSz="457200">
                        <a:lnSpc>
                          <a:spcPct val="100000"/>
                        </a:lnSpc>
                        <a:buClr>
                          <a:srgbClr val="000000"/>
                        </a:buClr>
                        <a:buFont typeface="Arial"/>
                        <a:buChar char="•"/>
                      </a:pPr>
                      <a:r>
                        <a:rPr lang="en-AU" sz="1100" b="0" u="none" strike="noStrike">
                          <a:solidFill>
                            <a:schemeClr val="dk1"/>
                          </a:solidFill>
                          <a:effectLst/>
                          <a:uFillTx/>
                          <a:latin typeface="Trebuchet MS"/>
                        </a:rPr>
                        <a:t>   20+ years experience managing fabrication and mechanical workshops </a:t>
                      </a:r>
                      <a:endParaRPr lang="en-US"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3"/>
                  </a:ext>
                </a:extLst>
              </a:tr>
              <a:tr h="492120">
                <a:tc>
                  <a:txBody>
                    <a:bodyPr/>
                    <a:lstStyle/>
                    <a:p>
                      <a:pPr defTabSz="457200">
                        <a:lnSpc>
                          <a:spcPct val="100000"/>
                        </a:lnSpc>
                      </a:pPr>
                      <a:r>
                        <a:rPr lang="en-AU" sz="1200" b="0" u="none" strike="noStrike">
                          <a:solidFill>
                            <a:schemeClr val="dk1"/>
                          </a:solidFill>
                          <a:effectLst/>
                          <a:uFillTx/>
                          <a:latin typeface="Trebuchet MS"/>
                        </a:rPr>
                        <a:t>Jamie O'Meara </a:t>
                      </a:r>
                      <a:endParaRPr lang="en-US" sz="1200" b="0" u="none" strike="noStrike">
                        <a:solidFill>
                          <a:srgbClr val="000000"/>
                        </a:solidFill>
                        <a:effectLst/>
                        <a:uFillTx/>
                        <a:latin typeface="Arial"/>
                      </a:endParaRPr>
                    </a:p>
                    <a:p>
                      <a:pPr defTabSz="457200">
                        <a:lnSpc>
                          <a:spcPct val="100000"/>
                        </a:lnSpc>
                      </a:pPr>
                      <a:r>
                        <a:rPr lang="en-AU" sz="1200" b="0" u="none" strike="noStrike">
                          <a:solidFill>
                            <a:schemeClr val="dk1"/>
                          </a:solidFill>
                          <a:effectLst/>
                          <a:uFillTx/>
                          <a:latin typeface="Trebuchet MS"/>
                        </a:rPr>
                        <a:t>Production Manager</a:t>
                      </a:r>
                      <a:endParaRPr lang="en-US"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a:txBody>
                    <a:bodyPr/>
                    <a:lstStyle/>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20+ years experience in the Manufacturing Industry Trade Qualified</a:t>
                      </a:r>
                      <a:endParaRPr lang="en-US" sz="1100" b="0" u="none" strike="noStrike">
                        <a:solidFill>
                          <a:srgbClr val="000000"/>
                        </a:solidFill>
                        <a:effectLst/>
                        <a:uFillTx/>
                        <a:latin typeface="Arial"/>
                      </a:endParaRPr>
                    </a:p>
                    <a:p>
                      <a:pPr marL="285840" indent="-285840" defTabSz="457200">
                        <a:lnSpc>
                          <a:spcPct val="100000"/>
                        </a:lnSpc>
                        <a:buClr>
                          <a:srgbClr val="000000"/>
                        </a:buClr>
                        <a:buFont typeface="Arial"/>
                        <a:buChar char="•"/>
                      </a:pPr>
                      <a:r>
                        <a:rPr lang="en-AU" sz="1100" b="0" u="none" strike="noStrike">
                          <a:solidFill>
                            <a:schemeClr val="dk1"/>
                          </a:solidFill>
                          <a:effectLst/>
                          <a:uFillTx/>
                          <a:latin typeface="Trebuchet MS"/>
                        </a:rPr>
                        <a:t>Advanced knowledge in Quality Management Systems (ISO.9001)</a:t>
                      </a:r>
                      <a:endParaRPr lang="en-US" sz="1100" b="0" u="none" strike="noStrike">
                        <a:solidFill>
                          <a:srgbClr val="000000"/>
                        </a:solidFill>
                        <a:effectLst/>
                        <a:uFillTx/>
                        <a:latin typeface="Arial"/>
                      </a:endParaRPr>
                    </a:p>
                    <a:p>
                      <a:pPr marL="285840" indent="-285840" defTabSz="457200">
                        <a:lnSpc>
                          <a:spcPct val="100000"/>
                        </a:lnSpc>
                        <a:buClr>
                          <a:srgbClr val="000000"/>
                        </a:buClr>
                        <a:buFont typeface="Arial"/>
                        <a:buChar char="•"/>
                      </a:pPr>
                      <a:r>
                        <a:rPr lang="en-US" sz="1100" b="0" u="none" strike="noStrike">
                          <a:solidFill>
                            <a:schemeClr val="dk1"/>
                          </a:solidFill>
                          <a:effectLst/>
                          <a:uFillTx/>
                          <a:latin typeface="Trebuchet MS"/>
                        </a:rPr>
                        <a:t>Document and ISO.9001 Controller</a:t>
                      </a:r>
                      <a:endParaRPr lang="en-US"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4"/>
                  </a:ext>
                </a:extLst>
              </a:tr>
              <a:tr h="582480">
                <a:tc>
                  <a:txBody>
                    <a:bodyPr/>
                    <a:lstStyle/>
                    <a:p>
                      <a:pPr defTabSz="457200">
                        <a:lnSpc>
                          <a:spcPct val="100000"/>
                        </a:lnSpc>
                      </a:pPr>
                      <a:r>
                        <a:rPr lang="en-AU" sz="1200" b="0" u="none" strike="noStrike">
                          <a:solidFill>
                            <a:schemeClr val="dk1"/>
                          </a:solidFill>
                          <a:effectLst/>
                          <a:uFillTx/>
                          <a:latin typeface="Trebuchet MS"/>
                        </a:rPr>
                        <a:t>Keith Harrison </a:t>
                      </a:r>
                      <a:br>
                        <a:rPr sz="1200"/>
                      </a:br>
                      <a:r>
                        <a:rPr lang="en-AU" sz="1200" b="0" u="none" strike="noStrike">
                          <a:solidFill>
                            <a:schemeClr val="dk1"/>
                          </a:solidFill>
                          <a:effectLst/>
                          <a:uFillTx/>
                          <a:latin typeface="Trebuchet MS"/>
                        </a:rPr>
                        <a:t>Workshop </a:t>
                      </a:r>
                      <a:r>
                        <a:rPr lang="en-US" sz="1200" b="0" u="none" strike="noStrike">
                          <a:solidFill>
                            <a:schemeClr val="dk1"/>
                          </a:solidFill>
                          <a:effectLst/>
                          <a:uFillTx/>
                          <a:latin typeface="Trebuchet MS"/>
                        </a:rPr>
                        <a:t>Manager</a:t>
                      </a:r>
                      <a:endParaRPr lang="en-US" sz="1200" b="0" u="none" strike="noStrike">
                        <a:solidFill>
                          <a:srgbClr val="000000"/>
                        </a:solidFill>
                        <a:effectLst/>
                        <a:uFillTx/>
                        <a:latin typeface="Arial"/>
                      </a:endParaRPr>
                    </a:p>
                    <a:p>
                      <a:pPr defTabSz="457200">
                        <a:lnSpc>
                          <a:spcPct val="100000"/>
                        </a:lnSpc>
                      </a:pPr>
                      <a:endParaRPr lang="en-US"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a:txBody>
                    <a:bodyPr/>
                    <a:lstStyle/>
                    <a:p>
                      <a:pPr marL="171360" indent="-171360" defTabSz="457200">
                        <a:lnSpc>
                          <a:spcPct val="100000"/>
                        </a:lnSpc>
                        <a:buClr>
                          <a:srgbClr val="000000"/>
                        </a:buClr>
                        <a:buFont typeface="Arial"/>
                        <a:buChar char="•"/>
                      </a:pPr>
                      <a:r>
                        <a:rPr lang="en-AU" sz="1100" b="0" u="none" strike="noStrike" dirty="0">
                          <a:solidFill>
                            <a:schemeClr val="dk1"/>
                          </a:solidFill>
                          <a:effectLst/>
                          <a:uFillTx/>
                          <a:latin typeface="Trebuchet MS"/>
                        </a:rPr>
                        <a:t>   30+ years Trade qualified Diesel Fitter</a:t>
                      </a:r>
                      <a:endParaRPr lang="en-US" sz="1100" b="0" u="none" strike="noStrike" dirty="0">
                        <a:solidFill>
                          <a:srgbClr val="000000"/>
                        </a:solidFill>
                        <a:effectLst/>
                        <a:uFillTx/>
                        <a:latin typeface="Arial"/>
                      </a:endParaRPr>
                    </a:p>
                    <a:p>
                      <a:pPr marL="171360" indent="-171360" defTabSz="457200">
                        <a:lnSpc>
                          <a:spcPct val="100000"/>
                        </a:lnSpc>
                        <a:buClr>
                          <a:srgbClr val="000000"/>
                        </a:buClr>
                        <a:buFont typeface="Arial"/>
                        <a:buChar char="•"/>
                      </a:pPr>
                      <a:r>
                        <a:rPr lang="en-AU" sz="1100" b="0" u="none" strike="noStrike" dirty="0">
                          <a:solidFill>
                            <a:schemeClr val="dk1"/>
                          </a:solidFill>
                          <a:effectLst/>
                          <a:uFillTx/>
                          <a:latin typeface="Trebuchet MS"/>
                        </a:rPr>
                        <a:t>   20+ years experience managing fabrication and mechanical workshops</a:t>
                      </a:r>
                      <a:endParaRPr lang="en-US" sz="1100" b="0" u="none" strike="noStrike" dirty="0">
                        <a:solidFill>
                          <a:srgbClr val="000000"/>
                        </a:solidFill>
                        <a:effectLst/>
                        <a:uFillTx/>
                        <a:latin typeface="Arial"/>
                      </a:endParaRPr>
                    </a:p>
                    <a:p>
                      <a:pPr marL="171360" indent="-171360" defTabSz="457200">
                        <a:lnSpc>
                          <a:spcPct val="100000"/>
                        </a:lnSpc>
                        <a:buClr>
                          <a:srgbClr val="000000"/>
                        </a:buClr>
                        <a:buFont typeface="Arial"/>
                        <a:buChar char="•"/>
                      </a:pPr>
                      <a:r>
                        <a:rPr lang="en-AU" sz="1100" b="0" u="none" strike="noStrike" dirty="0">
                          <a:solidFill>
                            <a:schemeClr val="dk1"/>
                          </a:solidFill>
                          <a:effectLst/>
                          <a:uFillTx/>
                          <a:latin typeface="Trebuchet MS"/>
                        </a:rPr>
                        <a:t>   15+ years experience in the Oil, Gas, Mining &amp; Drilling Industries</a:t>
                      </a:r>
                      <a:endParaRPr lang="en-US" sz="1100" b="0" u="none" strike="noStrike" dirty="0">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5"/>
                  </a:ext>
                </a:extLst>
              </a:tr>
            </a:tbl>
          </a:graphicData>
        </a:graphic>
      </p:graphicFrame>
      <p:pic>
        <p:nvPicPr>
          <p:cNvPr id="506" name="Picture 4"/>
          <p:cNvPicPr/>
          <p:nvPr/>
        </p:nvPicPr>
        <p:blipFill>
          <a:blip r:embed="rId2"/>
          <a:stretch/>
        </p:blipFill>
        <p:spPr>
          <a:xfrm>
            <a:off x="350640" y="259200"/>
            <a:ext cx="2733120" cy="1228680"/>
          </a:xfrm>
          <a:prstGeom prst="rect">
            <a:avLst/>
          </a:prstGeom>
          <a:noFill/>
          <a:ln w="0">
            <a:noFill/>
          </a:ln>
        </p:spPr>
      </p:pic>
      <p:sp>
        <p:nvSpPr>
          <p:cNvPr id="507" name="Rectangle 5"/>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PlaceHolder 1"/>
          <p:cNvSpPr>
            <a:spLocks noGrp="1"/>
          </p:cNvSpPr>
          <p:nvPr>
            <p:ph type="sldNum" idx="45"/>
          </p:nvPr>
        </p:nvSpPr>
        <p:spPr>
          <a:prstGeom prst="rect">
            <a:avLst/>
          </a:prstGeom>
          <a:noFill/>
          <a:ln w="0">
            <a:noFill/>
          </a:ln>
        </p:spPr>
        <p:txBody>
          <a:bodyPr lIns="36720" tIns="23040" rIns="36720" bIns="23040" anchor="ctr">
            <a:noAutofit/>
          </a:bodyPr>
          <a:lstStyle>
            <a:lvl1pPr indent="0" algn="r" defTabSz="457200">
              <a:lnSpc>
                <a:spcPct val="100000"/>
              </a:lnSpc>
              <a:spcAft>
                <a:spcPts val="201"/>
              </a:spcAft>
              <a:buNone/>
              <a:defRPr lang="en-US" sz="900" b="0" u="none" strike="noStrike">
                <a:solidFill>
                  <a:schemeClr val="accent1"/>
                </a:solidFill>
                <a:effectLst/>
                <a:uFillTx/>
                <a:latin typeface="Trebuchet MS"/>
              </a:defRPr>
            </a:lvl1pPr>
          </a:lstStyle>
          <a:p>
            <a:pPr indent="0" algn="r" defTabSz="457200">
              <a:lnSpc>
                <a:spcPct val="100000"/>
              </a:lnSpc>
              <a:spcAft>
                <a:spcPts val="201"/>
              </a:spcAft>
              <a:buNone/>
            </a:pPr>
            <a:fld id="{6443ACF4-3F90-4C1C-9307-D116906BB34D}" type="slidenum">
              <a:rPr lang="en-US" sz="900" b="0" u="none" strike="noStrike">
                <a:solidFill>
                  <a:schemeClr val="accent1"/>
                </a:solidFill>
                <a:effectLst/>
                <a:uFillTx/>
                <a:latin typeface="Trebuchet MS"/>
              </a:rPr>
              <a:t>20</a:t>
            </a:fld>
            <a:endParaRPr lang="en-US" sz="900" b="0" u="none" strike="noStrike">
              <a:solidFill>
                <a:srgbClr val="000000"/>
              </a:solidFill>
              <a:effectLst/>
              <a:uFillTx/>
              <a:latin typeface="Times New Roman"/>
            </a:endParaRPr>
          </a:p>
        </p:txBody>
      </p:sp>
      <p:sp>
        <p:nvSpPr>
          <p:cNvPr id="509" name="TextBox 2"/>
          <p:cNvSpPr/>
          <p:nvPr/>
        </p:nvSpPr>
        <p:spPr>
          <a:xfrm>
            <a:off x="2514600" y="502920"/>
            <a:ext cx="7177680" cy="566640"/>
          </a:xfrm>
          <a:prstGeom prst="rect">
            <a:avLst/>
          </a:prstGeom>
          <a:noFill/>
          <a:ln w="0">
            <a:noFill/>
          </a:ln>
        </p:spPr>
        <p:style>
          <a:lnRef idx="0">
            <a:scrgbClr r="0" g="0" b="0"/>
          </a:lnRef>
          <a:fillRef idx="0">
            <a:scrgbClr r="0" g="0" b="0"/>
          </a:fillRef>
          <a:effectRef idx="0">
            <a:scrgbClr r="0" g="0" b="0"/>
          </a:effectRef>
          <a:fontRef idx="minor"/>
        </p:style>
        <p:txBody>
          <a:bodyPr lIns="36720" tIns="23040" rIns="36720" bIns="23040" anchor="ctr">
            <a:spAutoFit/>
          </a:bodyPr>
          <a:lstStyle/>
          <a:p>
            <a:pPr algn="ctr" defTabSz="457200">
              <a:lnSpc>
                <a:spcPct val="100000"/>
              </a:lnSpc>
            </a:pPr>
            <a:r>
              <a:rPr lang="en-AU" sz="2200" b="1" u="none" strike="noStrike">
                <a:solidFill>
                  <a:srgbClr val="123854"/>
                </a:solidFill>
                <a:effectLst/>
                <a:uFillTx/>
                <a:latin typeface="Aptos Display"/>
              </a:rPr>
              <a:t>Supported by;</a:t>
            </a:r>
            <a:endParaRPr lang="en-US" sz="2200" b="0" u="none" strike="noStrike">
              <a:solidFill>
                <a:srgbClr val="000000"/>
              </a:solidFill>
              <a:effectLst/>
              <a:uFillTx/>
              <a:latin typeface="Arial"/>
            </a:endParaRPr>
          </a:p>
        </p:txBody>
      </p:sp>
      <p:pic>
        <p:nvPicPr>
          <p:cNvPr id="510" name="Picture 4" descr="Employment Relations Consultant | Workplace Relations | Employsure |  CareerOne"/>
          <p:cNvPicPr/>
          <p:nvPr/>
        </p:nvPicPr>
        <p:blipFill>
          <a:blip r:embed="rId2"/>
          <a:stretch/>
        </p:blipFill>
        <p:spPr>
          <a:xfrm>
            <a:off x="1329084" y="1284840"/>
            <a:ext cx="2865960" cy="1410840"/>
          </a:xfrm>
          <a:prstGeom prst="rect">
            <a:avLst/>
          </a:prstGeom>
          <a:noFill/>
          <a:ln w="0">
            <a:noFill/>
          </a:ln>
        </p:spPr>
      </p:pic>
      <p:pic>
        <p:nvPicPr>
          <p:cNvPr id="511" name="Picture 6" descr="Opto Software | Industry Update Manufacturing Media"/>
          <p:cNvPicPr/>
          <p:nvPr/>
        </p:nvPicPr>
        <p:blipFill>
          <a:blip r:embed="rId3"/>
          <a:stretch/>
        </p:blipFill>
        <p:spPr>
          <a:xfrm>
            <a:off x="1329084" y="4162321"/>
            <a:ext cx="2693160" cy="1055160"/>
          </a:xfrm>
          <a:prstGeom prst="rect">
            <a:avLst/>
          </a:prstGeom>
          <a:noFill/>
          <a:ln w="0">
            <a:noFill/>
          </a:ln>
        </p:spPr>
      </p:pic>
      <p:pic>
        <p:nvPicPr>
          <p:cNvPr id="512" name="Picture 8" descr="Skytrust — Workplace Health &amp; Safety Show"/>
          <p:cNvPicPr/>
          <p:nvPr/>
        </p:nvPicPr>
        <p:blipFill>
          <a:blip r:embed="rId4"/>
          <a:srcRect t="31845" b="33337"/>
          <a:stretch/>
        </p:blipFill>
        <p:spPr>
          <a:xfrm>
            <a:off x="6096000" y="1688580"/>
            <a:ext cx="3333960" cy="1161720"/>
          </a:xfrm>
          <a:prstGeom prst="rect">
            <a:avLst/>
          </a:prstGeom>
          <a:noFill/>
          <a:ln w="0">
            <a:noFill/>
          </a:ln>
        </p:spPr>
      </p:pic>
      <p:sp>
        <p:nvSpPr>
          <p:cNvPr id="513" name="AutoShape 10" descr="GPS Fleet Tracking Systems - Teletrac Navman"/>
          <p:cNvSpPr/>
          <p:nvPr/>
        </p:nvSpPr>
        <p:spPr>
          <a:xfrm>
            <a:off x="155520" y="-144360"/>
            <a:ext cx="304560" cy="30456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457200">
              <a:lnSpc>
                <a:spcPct val="100000"/>
              </a:lnSpc>
            </a:pPr>
            <a:endParaRPr lang="en-AU" sz="1800" b="0" u="none" strike="noStrike">
              <a:solidFill>
                <a:schemeClr val="dk1"/>
              </a:solidFill>
              <a:effectLst/>
              <a:uFillTx/>
              <a:latin typeface="Trebuchet MS"/>
            </a:endParaRPr>
          </a:p>
        </p:txBody>
      </p:sp>
      <p:sp>
        <p:nvSpPr>
          <p:cNvPr id="514" name="AutoShape 12" descr="GPS Fleet Tracking Systems - Teletrac Navman"/>
          <p:cNvSpPr/>
          <p:nvPr/>
        </p:nvSpPr>
        <p:spPr>
          <a:xfrm>
            <a:off x="307800" y="7920"/>
            <a:ext cx="304560" cy="304560"/>
          </a:xfrm>
          <a:prstGeom prst="rect">
            <a:avLst/>
          </a:prstGeom>
          <a:noFill/>
          <a:ln w="0">
            <a:noFill/>
          </a:ln>
        </p:spPr>
        <p:style>
          <a:lnRef idx="0">
            <a:scrgbClr r="0" g="0" b="0"/>
          </a:lnRef>
          <a:fillRef idx="0">
            <a:scrgbClr r="0" g="0" b="0"/>
          </a:fillRef>
          <a:effectRef idx="0">
            <a:scrgbClr r="0" g="0" b="0"/>
          </a:effectRef>
          <a:fontRef idx="minor"/>
        </p:style>
        <p:txBody>
          <a:bodyPr numCol="1" spcCol="0" anchor="t">
            <a:noAutofit/>
          </a:bodyPr>
          <a:lstStyle/>
          <a:p>
            <a:pPr defTabSz="457200">
              <a:lnSpc>
                <a:spcPct val="100000"/>
              </a:lnSpc>
            </a:pPr>
            <a:endParaRPr lang="en-AU" sz="1800" b="0" u="none" strike="noStrike">
              <a:solidFill>
                <a:schemeClr val="dk1"/>
              </a:solidFill>
              <a:effectLst/>
              <a:uFillTx/>
              <a:latin typeface="Trebuchet MS"/>
            </a:endParaRPr>
          </a:p>
        </p:txBody>
      </p:sp>
      <p:pic>
        <p:nvPicPr>
          <p:cNvPr id="515" name="Picture 14" descr="Teletrac Navman - Transport Certification Australia"/>
          <p:cNvPicPr/>
          <p:nvPr/>
        </p:nvPicPr>
        <p:blipFill>
          <a:blip r:embed="rId5"/>
          <a:stretch/>
        </p:blipFill>
        <p:spPr>
          <a:xfrm>
            <a:off x="6252588" y="4195620"/>
            <a:ext cx="3216240" cy="1236240"/>
          </a:xfrm>
          <a:prstGeom prst="rect">
            <a:avLst/>
          </a:prstGeom>
          <a:noFill/>
          <a:ln w="0">
            <a:noFill/>
          </a:ln>
        </p:spPr>
      </p:pic>
      <p:sp>
        <p:nvSpPr>
          <p:cNvPr id="516" name="Rectangle 1038"/>
          <p:cNvSpPr/>
          <p:nvPr/>
        </p:nvSpPr>
        <p:spPr>
          <a:xfrm>
            <a:off x="2926080" y="1161360"/>
            <a:ext cx="6354720" cy="31680"/>
          </a:xfrm>
          <a:prstGeom prst="rect">
            <a:avLst/>
          </a:prstGeom>
          <a:solidFill>
            <a:srgbClr val="31AEC3"/>
          </a:solidFill>
          <a:ln>
            <a:noFill/>
          </a:ln>
          <a:effectLst>
            <a:outerShdw blurRad="38160" dist="2556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12960" rIns="90000" bIns="-12960" anchor="ctr">
            <a:noAutofit/>
          </a:bodyPr>
          <a:lstStyle/>
          <a:p>
            <a:pPr algn="ctr" defTabSz="457200">
              <a:lnSpc>
                <a:spcPct val="100000"/>
              </a:lnSpc>
            </a:pPr>
            <a:endParaRPr lang="en-US" sz="1800" b="0" u="none" strike="noStrike">
              <a:solidFill>
                <a:schemeClr val="lt1"/>
              </a:solidFill>
              <a:effectLst/>
              <a:uFillTx/>
              <a:latin typeface="Trebuchet MS"/>
            </a:endParaRPr>
          </a:p>
        </p:txBody>
      </p:sp>
    </p:spTree>
  </p:cSld>
  <p:clrMapOvr>
    <a:masterClrMapping/>
  </p:clrMapOvr>
</p:sld>
</file>

<file path=ppt/theme/theme1.xml><?xml version="1.0" encoding="utf-8"?>
<a:theme xmlns:a="http://schemas.openxmlformats.org/drawingml/2006/main" name="Facet">
  <a:themeElements>
    <a:clrScheme name="Facet">
      <a:dk1>
        <a:srgbClr val="000000"/>
      </a:dk1>
      <a:lt1>
        <a:srgbClr val="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majorFont>
      <a:minorFont>
        <a:latin typeface="Trebuchet MS" panose="020B0603020202020204"/>
        <a:ea typeface=""/>
        <a:cs typeface=""/>
      </a:minorFont>
    </a:fontScheme>
    <a:fmtScheme>
      <a:fillStyleLst>
        <a:solidFill>
          <a:schemeClr val="phClr"/>
        </a:solidFill>
        <a:gradFill>
          <a:gsLst>
            <a:gs pos="0">
              <a:schemeClr val="phClr">
                <a:tint val="65000"/>
                <a:lumMod val="110000"/>
              </a:schemeClr>
            </a:gs>
            <a:gs pos="88000">
              <a:schemeClr val="phClr">
                <a:tint val="90000"/>
              </a:schemeClr>
            </a:gs>
          </a:gsLst>
          <a:lin ang="5400000" scaled="0"/>
          <a:tileRect/>
        </a:gradFill>
        <a:gradFill>
          <a:gsLst>
            <a:gs pos="0">
              <a:schemeClr val="phClr">
                <a:tint val="96000"/>
                <a:lumMod val="100000"/>
              </a:schemeClr>
            </a:gs>
            <a:gs pos="78000">
              <a:schemeClr val="phClr">
                <a:shade val="94000"/>
                <a:lumMod val="94000"/>
              </a:schemeClr>
            </a:gs>
          </a:gsLst>
          <a:lin ang="5400000" scaled="0"/>
          <a:tileRect/>
        </a:gradFill>
      </a:fillStyleLst>
      <a:lnStyleLst>
        <a:ln w="12700" cap="rnd" cmpd="sng" algn="ctr">
          <a:prstDash val="solid"/>
        </a:ln>
        <a:ln w="19050" cap="rnd" cmpd="sng" algn="ctr">
          <a:prstDash val="solid"/>
        </a:ln>
        <a:ln w="25400"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0000"/>
                <a:lumMod val="104000"/>
              </a:schemeClr>
            </a:gs>
            <a:gs pos="94000">
              <a:schemeClr val="phClr">
                <a:shade val="96000"/>
                <a:lumMod val="82000"/>
              </a:schemeClr>
            </a:gs>
          </a:gsLst>
          <a:lin ang="5400000" scaled="0"/>
          <a:tileRect/>
        </a:gradFill>
        <a:gradFill>
          <a:gsLst>
            <a:gs pos="0">
              <a:schemeClr val="phClr">
                <a:tint val="90000"/>
                <a:lumMod val="110000"/>
              </a:schemeClr>
            </a:gs>
            <a:gs pos="100000">
              <a:schemeClr val="phClr">
                <a:shade val="94000"/>
                <a:lumMod val="96000"/>
              </a:schemeClr>
            </a:gs>
          </a:gsLst>
          <a:path path="circle">
            <a:fillToRect l="50000" t="50000" r="100000" b="10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4C7141C0C63F488FF569A831A6755E" ma:contentTypeVersion="16" ma:contentTypeDescription="Create a new document." ma:contentTypeScope="" ma:versionID="d66927a614d0fe78d5fe4e19d7ba6fa2">
  <xsd:schema xmlns:xsd="http://www.w3.org/2001/XMLSchema" xmlns:xs="http://www.w3.org/2001/XMLSchema" xmlns:p="http://schemas.microsoft.com/office/2006/metadata/properties" xmlns:ns2="002556ff-84ff-43d3-a890-df9fe4947451" xmlns:ns3="3d4afec3-a748-421c-a8ea-00b3365ef4b5" targetNamespace="http://schemas.microsoft.com/office/2006/metadata/properties" ma:root="true" ma:fieldsID="5ead4d8a1852403f45f19b10215bdd86" ns2:_="" ns3:_="">
    <xsd:import namespace="002556ff-84ff-43d3-a890-df9fe4947451"/>
    <xsd:import namespace="3d4afec3-a748-421c-a8ea-00b3365ef4b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2556ff-84ff-43d3-a890-df9fe49474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86eaba7-0e2b-4bc0-9ce4-bd5587b2397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d4afec3-a748-421c-a8ea-00b3365ef4b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d4c5e89-6994-445f-aa7f-0169025ed8ad}" ma:internalName="TaxCatchAll" ma:showField="CatchAllData" ma:web="3d4afec3-a748-421c-a8ea-00b3365ef4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d4afec3-a748-421c-a8ea-00b3365ef4b5" xsi:nil="true"/>
    <lcf76f155ced4ddcb4097134ff3c332f xmlns="002556ff-84ff-43d3-a890-df9fe494745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BB6EBD6-E9FC-480D-9830-51BD2D1576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2556ff-84ff-43d3-a890-df9fe4947451"/>
    <ds:schemaRef ds:uri="3d4afec3-a748-421c-a8ea-00b3365ef4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533C82-CF1C-450D-B8DA-D96583E3DFB9}">
  <ds:schemaRefs>
    <ds:schemaRef ds:uri="http://schemas.microsoft.com/sharepoint/v3/contenttype/forms"/>
  </ds:schemaRefs>
</ds:datastoreItem>
</file>

<file path=customXml/itemProps3.xml><?xml version="1.0" encoding="utf-8"?>
<ds:datastoreItem xmlns:ds="http://schemas.openxmlformats.org/officeDocument/2006/customXml" ds:itemID="{31F9FC73-830D-45C3-AC00-3856CAC02A40}">
  <ds:schemaRefs>
    <ds:schemaRef ds:uri="http://schemas.microsoft.com/office/2006/metadata/properties"/>
    <ds:schemaRef ds:uri="http://schemas.microsoft.com/office/infopath/2007/PartnerControls"/>
    <ds:schemaRef ds:uri="3d4afec3-a748-421c-a8ea-00b3365ef4b5"/>
    <ds:schemaRef ds:uri="002556ff-84ff-43d3-a890-df9fe4947451"/>
  </ds:schemaRefs>
</ds:datastoreItem>
</file>

<file path=docProps/app.xml><?xml version="1.0" encoding="utf-8"?>
<Properties xmlns="http://schemas.openxmlformats.org/officeDocument/2006/extended-properties" xmlns:vt="http://schemas.openxmlformats.org/officeDocument/2006/docPropsVTypes">
  <Template/>
  <TotalTime>9565</TotalTime>
  <Words>2172</Words>
  <Application>Microsoft Office PowerPoint</Application>
  <PresentationFormat>Widescreen</PresentationFormat>
  <Paragraphs>348</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Aptos Display</vt:lpstr>
      <vt:lpstr>Arial</vt:lpstr>
      <vt:lpstr>Symbol</vt:lpstr>
      <vt:lpstr>Times New Roman</vt:lpstr>
      <vt:lpstr>Trebuchet MS</vt:lpstr>
      <vt:lpstr>Wingdings</vt:lpstr>
      <vt:lpstr>Facet</vt:lpstr>
      <vt:lpstr>Capability, Assets and Company Values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sales</dc:creator>
  <cp:lastModifiedBy>Kiarni Forsyth</cp:lastModifiedBy>
  <cp:revision>6</cp:revision>
  <dcterms:modified xsi:type="dcterms:W3CDTF">2026-10-12T06:01:45Z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2020-11-23T03:47:34Z</dcterms:created>
  <dc:creator>Luke</dc:creator>
  <dc:description/>
  <dc:language>en-US</dc:language>
  <cp:lastModifiedBy>Jade Hubbard</cp:lastModifiedBy>
  <cp:lastPrinted>2024-06-13T00:18:00Z</cp:lastPrinted>
  <dcterms:modified xsi:type="dcterms:W3CDTF">2026-09-07T23:34:39Z</dcterms:modified>
  <cp:revision>160</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0x010100A74C7141C0C63F488FF569A831A6755E</vt:lpwstr>
  </property>
  <property fmtid="{D5CDD505-2E9C-101B-9397-08002B2CF9AE}" pid="3" name="MediaServiceImageTags">
    <vt:lpwstr/>
  </property>
  <property fmtid="{D5CDD505-2E9C-101B-9397-08002B2CF9AE}" pid="4" name="PresentationFormat">
    <vt:lpwstr>Widescreen</vt:lpwstr>
  </property>
  <property fmtid="{D5CDD505-2E9C-101B-9397-08002B2CF9AE}" pid="5" name="Slides">
    <vt:r8>20</vt:r8>
  </property>
</Properties>
</file>